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84" r:id="rId6"/>
  </p:sldMasterIdLst>
  <p:notesMasterIdLst>
    <p:notesMasterId r:id="rId13"/>
  </p:notesMasterIdLst>
  <p:sldIdLst>
    <p:sldId id="3987" r:id="rId7"/>
    <p:sldId id="3989" r:id="rId8"/>
    <p:sldId id="3985" r:id="rId9"/>
    <p:sldId id="3990" r:id="rId10"/>
    <p:sldId id="2998" r:id="rId11"/>
    <p:sldId id="3988"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42A83-C508-3D46-AE6A-9F4FCBE07572}" v="2" dt="2023-10-12T19:57:36.130"/>
    <p1510:client id="{D5F75F96-6D1E-F428-2777-06DF16D8D146}" v="1" dt="2023-10-12T19:59:35.722"/>
    <p1510:client id="{FEE8C49E-81B6-4946-8891-72ADFE46F418}" v="19" dt="2023-10-13T14:45:15.65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B9FD82-A0CA-4336-BEEF-C609174AB57C}"/>
              </a:ext>
            </a:extLst>
          </p:cNvPr>
          <p:cNvSpPr txBox="1">
            <a:spLocks noGrp="1"/>
          </p:cNvSpPr>
          <p:nvPr>
            <p:ph type="hdr" sz="quarter"/>
          </p:nvPr>
        </p:nvSpPr>
        <p:spPr>
          <a:xfrm>
            <a:off x="0" y="0"/>
            <a:ext cx="2971800" cy="4664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1BCCC3D5-3738-DA37-1C16-CCE5DCBDC437}"/>
              </a:ext>
            </a:extLst>
          </p:cNvPr>
          <p:cNvSpPr txBox="1">
            <a:spLocks noGrp="1"/>
          </p:cNvSpPr>
          <p:nvPr>
            <p:ph type="dt" idx="1"/>
          </p:nvPr>
        </p:nvSpPr>
        <p:spPr>
          <a:xfrm>
            <a:off x="3884608" y="0"/>
            <a:ext cx="2971800" cy="4664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149D52F-67A8-4D0E-9A50-1DDA05412257}" type="datetime1">
              <a:rPr lang="en-US"/>
              <a:pPr lvl="0"/>
              <a:t>10/23/2023</a:t>
            </a:fld>
            <a:endParaRPr lang="en-US"/>
          </a:p>
        </p:txBody>
      </p:sp>
      <p:sp>
        <p:nvSpPr>
          <p:cNvPr id="4" name="Slide Image Placeholder 3">
            <a:extLst>
              <a:ext uri="{FF2B5EF4-FFF2-40B4-BE49-F238E27FC236}">
                <a16:creationId xmlns:a16="http://schemas.microsoft.com/office/drawing/2014/main" id="{BD5D5AF9-7314-0634-91F4-254FFB45C797}"/>
              </a:ext>
            </a:extLst>
          </p:cNvPr>
          <p:cNvSpPr>
            <a:spLocks noGrp="1" noRot="1" noChangeAspect="1"/>
          </p:cNvSpPr>
          <p:nvPr>
            <p:ph type="sldImg" idx="2"/>
          </p:nvPr>
        </p:nvSpPr>
        <p:spPr>
          <a:xfrm>
            <a:off x="641351" y="1162046"/>
            <a:ext cx="5575297"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B636AE5-FBBB-8F66-288C-20A657C66D5F}"/>
              </a:ext>
            </a:extLst>
          </p:cNvPr>
          <p:cNvSpPr txBox="1">
            <a:spLocks noGrp="1"/>
          </p:cNvSpPr>
          <p:nvPr>
            <p:ph type="body" sz="quarter" idx="3"/>
          </p:nvPr>
        </p:nvSpPr>
        <p:spPr>
          <a:xfrm>
            <a:off x="685800" y="4473894"/>
            <a:ext cx="5486400" cy="366046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865A097-9E35-15C3-FA68-0E36853BB3A5}"/>
              </a:ext>
            </a:extLst>
          </p:cNvPr>
          <p:cNvSpPr txBox="1">
            <a:spLocks noGrp="1"/>
          </p:cNvSpPr>
          <p:nvPr>
            <p:ph type="ftr" sz="quarter" idx="4"/>
          </p:nvPr>
        </p:nvSpPr>
        <p:spPr>
          <a:xfrm>
            <a:off x="0" y="8829967"/>
            <a:ext cx="2971800" cy="4664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B36C2886-B869-808F-ED9B-FF4BECAF8001}"/>
              </a:ext>
            </a:extLst>
          </p:cNvPr>
          <p:cNvSpPr txBox="1">
            <a:spLocks noGrp="1"/>
          </p:cNvSpPr>
          <p:nvPr>
            <p:ph type="sldNum" sz="quarter" idx="5"/>
          </p:nvPr>
        </p:nvSpPr>
        <p:spPr>
          <a:xfrm>
            <a:off x="3884608" y="8829967"/>
            <a:ext cx="2971800" cy="4664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30ACFCB-694B-48F9-8969-4CC14AD71D33}" type="slidenum">
              <a:t>‹#›</a:t>
            </a:fld>
            <a:endParaRPr lang="en-US"/>
          </a:p>
        </p:txBody>
      </p:sp>
    </p:spTree>
    <p:extLst>
      <p:ext uri="{BB962C8B-B14F-4D97-AF65-F5344CB8AC3E}">
        <p14:creationId xmlns:p14="http://schemas.microsoft.com/office/powerpoint/2010/main" val="208042627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oosept.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alueofpt.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74914-1827-8462-1495-AC4B8854FCCF}"/>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CDE413A8-2E86-527B-1E90-D90DE648B865}"/>
              </a:ext>
            </a:extLst>
          </p:cNvPr>
          <p:cNvSpPr txBox="1">
            <a:spLocks noGrp="1"/>
          </p:cNvSpPr>
          <p:nvPr>
            <p:ph type="body" sz="quarter" idx="1"/>
          </p:nvPr>
        </p:nvSpPr>
        <p:spPr/>
        <p:txBody>
          <a:bodyPr/>
          <a:lstStyle/>
          <a:p>
            <a:pPr lvl="0"/>
            <a:r>
              <a:rPr lang="en-US" dirty="0"/>
              <a:t>In September 2023, APTA released a landmark report, “The Economic Value of Physical Therapy in the United States.”</a:t>
            </a:r>
          </a:p>
        </p:txBody>
      </p:sp>
      <p:sp>
        <p:nvSpPr>
          <p:cNvPr id="4" name="Slide Number Placeholder 3">
            <a:extLst>
              <a:ext uri="{FF2B5EF4-FFF2-40B4-BE49-F238E27FC236}">
                <a16:creationId xmlns:a16="http://schemas.microsoft.com/office/drawing/2014/main" id="{7901C1C7-D74E-A715-82A0-9A09CB615B2B}"/>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ABEF49-6995-4411-96F6-689CE8F2A59C}"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lvl="0"/>
            <a:r>
              <a:rPr lang="en-US" sz="1200" dirty="0">
                <a:latin typeface="Arial" pitchFamily="34"/>
              </a:rPr>
              <a:t>For decades, the physical therapy profession has delivered cost-effective care and engaged in efforts to demonstrate this to policymakers and the public. Researchers have shown the effectiveness of our practice through a growing body of evidence that supports the high value and lower cost that physical therapist services offers the health care system and patients. </a:t>
            </a:r>
          </a:p>
          <a:p>
            <a:pPr lvl="0"/>
            <a:endParaRPr lang="en-US" sz="1200" dirty="0">
              <a:latin typeface="Arial" pitchFamily="34"/>
            </a:endParaRPr>
          </a:p>
          <a:p>
            <a:pPr lvl="0"/>
            <a:r>
              <a:rPr lang="en-US" sz="1200" dirty="0">
                <a:latin typeface="Arial" pitchFamily="34"/>
              </a:rPr>
              <a:t>This new report is based on this body of evidence. It consolidates the case we are building into one resource and illustrates the incredible value of physical therapy. </a:t>
            </a:r>
          </a:p>
          <a:p>
            <a:pPr lvl="0"/>
            <a:endParaRPr lang="en-US" sz="1200" dirty="0">
              <a:latin typeface="Arial" pitchFamily="34"/>
            </a:endParaRPr>
          </a:p>
          <a:p>
            <a:pPr lvl="0"/>
            <a:r>
              <a:rPr lang="en-US" sz="1200" dirty="0">
                <a:latin typeface="Arial" pitchFamily="34"/>
              </a:rPr>
              <a:t>This report is intended to spotlight the value that physical therapy brings to the U.S. health care system with the public, employers, policymakers, and payers.</a:t>
            </a:r>
            <a:endParaRPr lang="en-US" dirty="0"/>
          </a:p>
          <a:p>
            <a:endParaRPr lang="en-US" dirty="0"/>
          </a:p>
        </p:txBody>
      </p:sp>
      <p:sp>
        <p:nvSpPr>
          <p:cNvPr id="4" name="Slide Number Placeholder 3"/>
          <p:cNvSpPr>
            <a:spLocks noGrp="1"/>
          </p:cNvSpPr>
          <p:nvPr>
            <p:ph type="sldNum" sz="quarter" idx="5"/>
          </p:nvPr>
        </p:nvSpPr>
        <p:spPr/>
        <p:txBody>
          <a:bodyPr/>
          <a:lstStyle/>
          <a:p>
            <a:pPr lvl="0"/>
            <a:fld id="{230ACFCB-694B-48F9-8969-4CC14AD71D33}" type="slidenum">
              <a:rPr lang="en-US" smtClean="0"/>
              <a:t>2</a:t>
            </a:fld>
            <a:endParaRPr lang="en-US"/>
          </a:p>
        </p:txBody>
      </p:sp>
    </p:spTree>
    <p:extLst>
      <p:ext uri="{BB962C8B-B14F-4D97-AF65-F5344CB8AC3E}">
        <p14:creationId xmlns:p14="http://schemas.microsoft.com/office/powerpoint/2010/main" val="180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0E9E2-DB03-C420-D514-46036291EA01}"/>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29FCB9D9-F40D-962B-0F1A-32324BBEAF80}"/>
              </a:ext>
            </a:extLst>
          </p:cNvPr>
          <p:cNvSpPr txBox="1">
            <a:spLocks noGrp="1"/>
          </p:cNvSpPr>
          <p:nvPr>
            <p:ph type="body" sz="quarter" idx="1"/>
          </p:nvPr>
        </p:nvSpPr>
        <p:spPr/>
        <p:txBody>
          <a:bodyPr/>
          <a:lstStyle/>
          <a:p>
            <a:pPr lvl="0"/>
            <a:r>
              <a:rPr lang="en-US" dirty="0">
                <a:latin typeface="Arial" pitchFamily="34"/>
                <a:cs typeface="Arial" pitchFamily="34"/>
              </a:rPr>
              <a:t>Keep in mind, this report is unlike anything that APTA has done before — it is unlike traditional research studies that look at outcomes or costs; this is a macro-economic report. So, it’s a bit of a different animal and looks at the macro-economic value of physical therapy.</a:t>
            </a:r>
          </a:p>
          <a:p>
            <a:pPr lvl="0"/>
            <a:endParaRPr lang="en-US" dirty="0">
              <a:latin typeface="Arial" pitchFamily="34"/>
              <a:cs typeface="Arial" pitchFamily="34"/>
            </a:endParaRPr>
          </a:p>
          <a:p>
            <a:pPr lvl="0"/>
            <a:r>
              <a:rPr lang="en-US" dirty="0">
                <a:latin typeface="Arial" pitchFamily="34"/>
                <a:cs typeface="Arial" pitchFamily="34"/>
              </a:rPr>
              <a:t>But not only do these evidence-based findings in the report demonstrate the value that physical therapists and physical therapist assistants provide today, but “The Economic Value of Physical Therapy in the United States” is a dynamic resource that will evolve over time and, more importantly, empower APTA and its members to tell our story, to engage policymakers, payers, employers, and consumers, and to begin to reshape the ways in which those outside the profession understand and implement policies and programs to best leverage the value of physical therapy. </a:t>
            </a:r>
          </a:p>
          <a:p>
            <a:pPr lvl="0"/>
            <a:endParaRPr lang="en-US" dirty="0"/>
          </a:p>
        </p:txBody>
      </p:sp>
      <p:sp>
        <p:nvSpPr>
          <p:cNvPr id="4" name="Slide Number Placeholder 3">
            <a:extLst>
              <a:ext uri="{FF2B5EF4-FFF2-40B4-BE49-F238E27FC236}">
                <a16:creationId xmlns:a16="http://schemas.microsoft.com/office/drawing/2014/main" id="{26269F15-C2C3-7933-AADA-BCBA583CA71F}"/>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498FDF-0A13-4A26-B982-D9BF6AC0CE9F}"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1FD57-D58C-8473-6BDF-B869DEE3BEE4}"/>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9B1B1E56-FD94-F4B0-D395-7A2280E4B92D}"/>
              </a:ext>
            </a:extLst>
          </p:cNvPr>
          <p:cNvSpPr txBox="1">
            <a:spLocks noGrp="1"/>
          </p:cNvSpPr>
          <p:nvPr>
            <p:ph type="body" sz="quarter" idx="1"/>
          </p:nvPr>
        </p:nvSpPr>
        <p:spPr/>
        <p:txBody>
          <a:bodyPr/>
          <a:lstStyle/>
          <a:p>
            <a:pPr lvl="0">
              <a:lnSpc>
                <a:spcPct val="107000"/>
              </a:lnSpc>
              <a:spcAft>
                <a:spcPts val="600"/>
              </a:spcAft>
            </a:pPr>
            <a:r>
              <a:rPr lang="en-AU" sz="1800" b="1" dirty="0">
                <a:solidFill>
                  <a:srgbClr val="25B3E0"/>
                </a:solidFill>
                <a:latin typeface="Segoe UI" pitchFamily="34"/>
                <a:cs typeface="Times New Roman" pitchFamily="18"/>
              </a:rPr>
              <a:t> Results</a:t>
            </a:r>
            <a:endParaRPr lang="en-US" sz="1800" dirty="0">
              <a:latin typeface="Segoe UI" pitchFamily="34"/>
              <a:cs typeface="Times New Roman" pitchFamily="18"/>
            </a:endParaRPr>
          </a:p>
          <a:p>
            <a:pPr marL="342900" indent="-342900">
              <a:lnSpc>
                <a:spcPct val="107000"/>
              </a:lnSpc>
              <a:buSzPct val="100000"/>
              <a:buFont typeface="Symbol" pitchFamily="18"/>
              <a:buChar char=""/>
            </a:pPr>
            <a:r>
              <a:rPr lang="en-AU" sz="1800" dirty="0">
                <a:solidFill>
                  <a:srgbClr val="00264D"/>
                </a:solidFill>
                <a:latin typeface="Segoe UI"/>
                <a:cs typeface="Segoe UI"/>
              </a:rPr>
              <a:t>Here you can see a summary of the net benefit of physical therapy over the course of one year for each of the eight conditions that were modelled for this first iteration of the report. </a:t>
            </a:r>
            <a:br>
              <a:rPr lang="en-AU" sz="1800" dirty="0">
                <a:solidFill>
                  <a:srgbClr val="00264D"/>
                </a:solidFill>
                <a:latin typeface="Segoe UI"/>
                <a:cs typeface="Segoe UI"/>
              </a:rPr>
            </a:br>
            <a:endParaRPr lang="en-AU" sz="1800" dirty="0">
              <a:solidFill>
                <a:srgbClr val="00264D"/>
              </a:solidFill>
              <a:latin typeface="Segoe UI"/>
              <a:cs typeface="Segoe UI"/>
            </a:endParaRPr>
          </a:p>
          <a:p>
            <a:pPr marL="342900" indent="-342900">
              <a:lnSpc>
                <a:spcPct val="107000"/>
              </a:lnSpc>
              <a:buSzPct val="100000"/>
              <a:buFont typeface="Symbol" pitchFamily="18"/>
              <a:buChar char=""/>
            </a:pPr>
            <a:r>
              <a:rPr lang="en-AU" sz="1800" dirty="0">
                <a:solidFill>
                  <a:srgbClr val="00264D"/>
                </a:solidFill>
                <a:latin typeface="Segoe UI"/>
                <a:cs typeface="Segoe UI"/>
              </a:rPr>
              <a:t>Net benefit refers to the dollar value of the improvements generated. And as you can see here, it is positive for all conditions modelled.</a:t>
            </a:r>
          </a:p>
          <a:p>
            <a:pPr lvl="0">
              <a:lnSpc>
                <a:spcPct val="107000"/>
              </a:lnSpc>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F25E21"/>
                </a:solidFill>
                <a:latin typeface="Segoe UI" pitchFamily="34"/>
                <a:cs typeface="Times New Roman" pitchFamily="18"/>
              </a:rPr>
              <a:t>Note that the results focus on care delivered by an average physical therapist for an average patient. This is important to stress, knowing that there are many PTs and PTAs who are excellent and way above average. So, in some cases, the net benefit could actually be higher.</a:t>
            </a:r>
            <a:endParaRPr lang="en-US" sz="1800" dirty="0">
              <a:latin typeface="Segoe UI" pitchFamily="34"/>
              <a:cs typeface="Times New Roman" pitchFamily="18"/>
            </a:endParaRPr>
          </a:p>
          <a:p>
            <a:pPr lvl="0">
              <a:lnSpc>
                <a:spcPct val="107000"/>
              </a:lnSpc>
              <a:spcAft>
                <a:spcPts val="600"/>
              </a:spcAft>
              <a:tabLst>
                <a:tab pos="1187448" algn="l"/>
              </a:tabLst>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00264D"/>
                </a:solidFill>
                <a:latin typeface="Segoe UI"/>
                <a:cs typeface="Segoe UI"/>
              </a:rPr>
              <a:t>You also can see the breadth of physical therapy’s economic value — physical therapy generates benefits across a diverse range of conditions, everything from low back pain and falls prevention to cancer rehabilitation and claudication. In the interventions modelled it is also cost-effective compared with a variety of alternative treatments including surgery, medication, or no intervention in some cases.</a:t>
            </a:r>
          </a:p>
          <a:p>
            <a:pPr marL="342900" lvl="0" indent="-342900">
              <a:lnSpc>
                <a:spcPct val="107000"/>
              </a:lnSpc>
              <a:spcAft>
                <a:spcPts val="600"/>
              </a:spcAft>
              <a:buSzPct val="100000"/>
              <a:buFont typeface="Symbol" pitchFamily="18"/>
              <a:buChar char=""/>
            </a:pPr>
            <a:endParaRPr lang="en-AU" sz="1800" dirty="0">
              <a:solidFill>
                <a:srgbClr val="00264D"/>
              </a:solidFill>
              <a:latin typeface="Segoe UI" pitchFamily="34"/>
              <a:cs typeface="Times New Roman" pitchFamily="18"/>
            </a:endParaRPr>
          </a:p>
          <a:p>
            <a:pPr marL="342900" lvl="0" indent="-342900">
              <a:lnSpc>
                <a:spcPct val="107000"/>
              </a:lnSpc>
              <a:buSzPct val="100000"/>
              <a:buFont typeface="Symbol" pitchFamily="18"/>
              <a:buChar char=""/>
            </a:pPr>
            <a:r>
              <a:rPr lang="en-AU" sz="1400" dirty="0">
                <a:latin typeface="Segoe UI"/>
                <a:cs typeface="Segoe UI"/>
              </a:rPr>
              <a:t>As we talk about how this report can be used in an impactful manner, </a:t>
            </a:r>
            <a:r>
              <a:rPr lang="en-AU" sz="1400" dirty="0">
                <a:solidFill>
                  <a:srgbClr val="F25E21"/>
                </a:solidFill>
                <a:latin typeface="Segoe UI"/>
                <a:cs typeface="Segoe UI"/>
              </a:rPr>
              <a:t>it is also essential to be cautious on what this report should </a:t>
            </a:r>
            <a:r>
              <a:rPr lang="en-AU" sz="1400" b="1" dirty="0">
                <a:solidFill>
                  <a:srgbClr val="F25E21"/>
                </a:solidFill>
                <a:latin typeface="Segoe UI"/>
                <a:cs typeface="Segoe UI"/>
              </a:rPr>
              <a:t>not</a:t>
            </a:r>
            <a:r>
              <a:rPr lang="en-AU" sz="1400" dirty="0">
                <a:solidFill>
                  <a:srgbClr val="F25E21"/>
                </a:solidFill>
                <a:latin typeface="Segoe UI"/>
                <a:cs typeface="Segoe UI"/>
              </a:rPr>
              <a:t> be used for or regarded as:</a:t>
            </a:r>
            <a:endParaRPr lang="en-US" sz="950" dirty="0">
              <a:latin typeface="Segoe UI"/>
              <a:cs typeface="Segoe UI"/>
            </a:endParaRPr>
          </a:p>
          <a:p>
            <a:pPr marL="742950" lvl="1" indent="-285750">
              <a:lnSpc>
                <a:spcPct val="107000"/>
              </a:lnSpc>
              <a:buSzPct val="100000"/>
              <a:buFont typeface="Courier New" pitchFamily="49"/>
              <a:buChar char="o"/>
            </a:pPr>
            <a:r>
              <a:rPr lang="en-CA" sz="1400" dirty="0">
                <a:latin typeface="Segoe UI" pitchFamily="34"/>
                <a:cs typeface="Times New Roman" pitchFamily="18"/>
              </a:rPr>
              <a:t>The report is </a:t>
            </a:r>
            <a:r>
              <a:rPr lang="en-CA" sz="1400" b="1" dirty="0">
                <a:latin typeface="Segoe UI" pitchFamily="34"/>
                <a:cs typeface="Times New Roman" pitchFamily="18"/>
              </a:rPr>
              <a:t>not</a:t>
            </a:r>
            <a:r>
              <a:rPr lang="en-CA" sz="1400" dirty="0">
                <a:latin typeface="Segoe UI" pitchFamily="34"/>
                <a:cs typeface="Times New Roman" pitchFamily="18"/>
              </a:rPr>
              <a:t> a study focusing on clinical best practice of care delivery for a condition.</a:t>
            </a:r>
            <a:endParaRPr lang="en-US" sz="950" dirty="0">
              <a:latin typeface="Segoe UI" pitchFamily="34"/>
              <a:cs typeface="Times New Roman" pitchFamily="18"/>
            </a:endParaRPr>
          </a:p>
          <a:p>
            <a:pPr marL="742950" lvl="1" indent="-285750">
              <a:lnSpc>
                <a:spcPct val="107000"/>
              </a:lnSpc>
              <a:spcAft>
                <a:spcPts val="600"/>
              </a:spcAft>
              <a:buSzPct val="100000"/>
              <a:buFont typeface="Courier New" pitchFamily="49"/>
              <a:buChar char="o"/>
            </a:pPr>
            <a:r>
              <a:rPr lang="en-CA" sz="1400" dirty="0">
                <a:latin typeface="Segoe UI"/>
                <a:cs typeface="Segoe UI"/>
              </a:rPr>
              <a:t>Additionally, the report should </a:t>
            </a:r>
            <a:r>
              <a:rPr lang="en-CA" sz="1400" b="1" dirty="0">
                <a:latin typeface="Segoe UI"/>
                <a:cs typeface="Segoe UI"/>
              </a:rPr>
              <a:t>not</a:t>
            </a:r>
            <a:r>
              <a:rPr lang="en-CA" sz="1400" dirty="0">
                <a:latin typeface="Segoe UI"/>
                <a:cs typeface="Segoe UI"/>
              </a:rPr>
              <a:t> be used for the comparison of the absolute dollar value benefit between two physical therapy interventions (e.g., Osteo and SUI). </a:t>
            </a:r>
            <a:endParaRPr lang="en-US" sz="950" dirty="0">
              <a:latin typeface="Segoe UI"/>
              <a:cs typeface="Times New Roman" pitchFamily="18"/>
            </a:endParaRPr>
          </a:p>
          <a:p>
            <a:pPr lvl="0"/>
            <a:endParaRPr lang="en-CA" sz="1400" dirty="0">
              <a:latin typeface="Segoe UI" pitchFamily="34"/>
              <a:cs typeface="Times New Roman" pitchFamily="18"/>
            </a:endParaRPr>
          </a:p>
          <a:p>
            <a:pPr lvl="0"/>
            <a:r>
              <a:rPr lang="en-CA" sz="1400" dirty="0">
                <a:latin typeface="Segoe UI"/>
                <a:cs typeface="Segoe UI"/>
              </a:rPr>
              <a:t>The report focuses on demonstrating physical therapy having an economic benefit compared with the </a:t>
            </a:r>
            <a:r>
              <a:rPr lang="en-CA" sz="1400" b="1" dirty="0">
                <a:latin typeface="Segoe UI"/>
                <a:cs typeface="Segoe UI"/>
              </a:rPr>
              <a:t>alternative</a:t>
            </a:r>
            <a:r>
              <a:rPr lang="en-CA" sz="1400" dirty="0">
                <a:latin typeface="Segoe UI"/>
                <a:cs typeface="Segoe UI"/>
              </a:rPr>
              <a:t> non-PT course of care for specific conditions where physical therapy is a viable option to deliver care, not just a plausible alternative.</a:t>
            </a:r>
            <a:endParaRPr lang="en-US" sz="1800" dirty="0">
              <a:latin typeface="Segoe UI"/>
              <a:cs typeface="Segoe UI"/>
            </a:endParaRPr>
          </a:p>
          <a:p>
            <a:pPr lvl="0">
              <a:lnSpc>
                <a:spcPct val="107000"/>
              </a:lnSpc>
              <a:spcAft>
                <a:spcPts val="600"/>
              </a:spcAft>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00264D"/>
                </a:solidFill>
                <a:latin typeface="Segoe UI" pitchFamily="34"/>
                <a:cs typeface="Times New Roman" pitchFamily="18"/>
              </a:rPr>
              <a:t>Lastly, these aren’t obscure conditions. These are ones that have significant burden on the health care system and impact on large and diverse populations. </a:t>
            </a:r>
            <a:endParaRPr lang="en-US" sz="1800" dirty="0">
              <a:latin typeface="Segoe UI" pitchFamily="34"/>
              <a:cs typeface="Times New Roman" pitchFamily="18"/>
            </a:endParaRPr>
          </a:p>
          <a:p>
            <a:pPr lvl="0"/>
            <a:endParaRPr lang="en-US" dirty="0"/>
          </a:p>
        </p:txBody>
      </p:sp>
      <p:sp>
        <p:nvSpPr>
          <p:cNvPr id="4" name="Slide Number Placeholder 3">
            <a:extLst>
              <a:ext uri="{FF2B5EF4-FFF2-40B4-BE49-F238E27FC236}">
                <a16:creationId xmlns:a16="http://schemas.microsoft.com/office/drawing/2014/main" id="{CE28C8CD-F231-9356-D779-6952E1120F2D}"/>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22E9D-92AB-40BE-A481-A17CA97281BB}"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BFFB0-2B10-2CFF-5D8F-D10F86C73F22}"/>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1CDA8FA9-B34D-78ED-1FD2-C1C4641281B6}"/>
              </a:ext>
            </a:extLst>
          </p:cNvPr>
          <p:cNvSpPr txBox="1">
            <a:spLocks noGrp="1"/>
          </p:cNvSpPr>
          <p:nvPr>
            <p:ph type="body" sz="quarter" idx="1"/>
          </p:nvPr>
        </p:nvSpPr>
        <p:spPr/>
        <p:txBody>
          <a:bodyPr/>
          <a:lstStyle/>
          <a:p>
            <a:r>
              <a:rPr lang="en-US" dirty="0"/>
              <a:t>The rollout of this landmark report includes various resources that are directed at both consumers on </a:t>
            </a:r>
            <a:r>
              <a:rPr lang="en-US" dirty="0">
                <a:hlinkClick r:id="rId3"/>
              </a:rPr>
              <a:t>ChoosePT.com</a:t>
            </a:r>
            <a:r>
              <a:rPr lang="en-US" dirty="0"/>
              <a:t> and policymakers on the </a:t>
            </a:r>
            <a:r>
              <a:rPr lang="en-US" dirty="0">
                <a:hlinkClick r:id="rId4"/>
              </a:rPr>
              <a:t>ValueofPT.com</a:t>
            </a:r>
            <a:r>
              <a:rPr lang="en-US" dirty="0"/>
              <a:t>. It also includes many resources and toolkits for components and members to use in their advocacy efforts to promote the report or its findings among various audiences. The report and all campaign resources can be found by visiting a new website: </a:t>
            </a:r>
            <a:r>
              <a:rPr lang="en-US" dirty="0">
                <a:hlinkClick r:id="rId4"/>
              </a:rPr>
              <a:t>ValueofPT.com</a:t>
            </a:r>
            <a:r>
              <a:rPr lang="en-US" dirty="0"/>
              <a:t>.</a:t>
            </a:r>
          </a:p>
          <a:p>
            <a:endParaRPr lang="en-US" sz="1000" dirty="0">
              <a:cs typeface="Calibri"/>
            </a:endParaRPr>
          </a:p>
        </p:txBody>
      </p:sp>
      <p:sp>
        <p:nvSpPr>
          <p:cNvPr id="4" name="Slide Number Placeholder 3">
            <a:extLst>
              <a:ext uri="{FF2B5EF4-FFF2-40B4-BE49-F238E27FC236}">
                <a16:creationId xmlns:a16="http://schemas.microsoft.com/office/drawing/2014/main" id="{BDB567FD-652F-3253-3E59-6E3E1BC4C018}"/>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4D663C-1561-487F-8EC0-4DC8F0698FEC}" type="slidenum">
              <a:t>5</a:t>
            </a:fld>
            <a:endParaRPr lang="en-US" sz="13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06556-B373-0FFE-CA08-D49D9D668D47}"/>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7D8D27B0-5D17-5D66-726E-F069E1F22D7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AF81CE9-5E0E-2C23-3AF9-06AC18C96A63}"/>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23E508-6096-47EC-988B-F7B861DB60A2}"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6CA8-F87D-2F34-6B7B-57A1253F6566}"/>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D50294A0-49A1-3C15-4E51-FA86BE27F05E}"/>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BE1C9377-A40C-889D-666C-2C209B0C0ADB}"/>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35375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7E3C-BD24-87BB-9F4D-FCB606CC6030}"/>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4DE1DCF9-D489-F522-0E68-DD276A5DA6C4}"/>
              </a:ext>
            </a:extLst>
          </p:cNvPr>
          <p:cNvGrpSpPr/>
          <p:nvPr/>
        </p:nvGrpSpPr>
        <p:grpSpPr>
          <a:xfrm>
            <a:off x="0" y="6400800"/>
            <a:ext cx="12191996" cy="457200"/>
            <a:chOff x="0" y="6400800"/>
            <a:chExt cx="12191996" cy="457200"/>
          </a:xfrm>
        </p:grpSpPr>
        <p:sp>
          <p:nvSpPr>
            <p:cNvPr id="4" name="Rectangle 10">
              <a:extLst>
                <a:ext uri="{FF2B5EF4-FFF2-40B4-BE49-F238E27FC236}">
                  <a16:creationId xmlns:a16="http://schemas.microsoft.com/office/drawing/2014/main" id="{67659D20-A75D-8FA7-95C0-C73FFA8D532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1" descr="A close up of a sign&#10;&#10;Description automatically generated">
              <a:extLst>
                <a:ext uri="{FF2B5EF4-FFF2-40B4-BE49-F238E27FC236}">
                  <a16:creationId xmlns:a16="http://schemas.microsoft.com/office/drawing/2014/main" id="{C43BA6B3-38C7-158C-B042-8162F8BF9D6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37786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CD24-343D-65AD-C2B1-429BE0F81298}"/>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7">
            <a:extLst>
              <a:ext uri="{FF2B5EF4-FFF2-40B4-BE49-F238E27FC236}">
                <a16:creationId xmlns:a16="http://schemas.microsoft.com/office/drawing/2014/main" id="{53558274-C82E-88B1-C35A-3A0002AB175C}"/>
              </a:ext>
            </a:extLst>
          </p:cNvPr>
          <p:cNvGrpSpPr/>
          <p:nvPr/>
        </p:nvGrpSpPr>
        <p:grpSpPr>
          <a:xfrm>
            <a:off x="0" y="6400800"/>
            <a:ext cx="12191996" cy="457200"/>
            <a:chOff x="0" y="6400800"/>
            <a:chExt cx="12191996" cy="457200"/>
          </a:xfrm>
        </p:grpSpPr>
        <p:sp>
          <p:nvSpPr>
            <p:cNvPr id="4" name="Rectangle 8">
              <a:extLst>
                <a:ext uri="{FF2B5EF4-FFF2-40B4-BE49-F238E27FC236}">
                  <a16:creationId xmlns:a16="http://schemas.microsoft.com/office/drawing/2014/main" id="{26CF82A5-9CE0-4CD7-0B6B-237AF0D65D90}"/>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9" descr="A close up of a sign&#10;&#10;Description automatically generated">
              <a:extLst>
                <a:ext uri="{FF2B5EF4-FFF2-40B4-BE49-F238E27FC236}">
                  <a16:creationId xmlns:a16="http://schemas.microsoft.com/office/drawing/2014/main" id="{58298044-7F32-4E02-8317-175E086F17A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74520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9FFA0FC0-3CA2-D110-A031-2B9E71FECA37}"/>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3" name="Picture Placeholder 3">
            <a:extLst>
              <a:ext uri="{FF2B5EF4-FFF2-40B4-BE49-F238E27FC236}">
                <a16:creationId xmlns:a16="http://schemas.microsoft.com/office/drawing/2014/main" id="{A4C00D32-09B3-2E36-BF80-D74526B79305}"/>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46BF3442-4B21-C55E-FC92-0C30E90CF242}"/>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5457006A-705A-4081-60B1-F24D6C20B26C}"/>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6" name="Text Placeholder 20">
            <a:extLst>
              <a:ext uri="{FF2B5EF4-FFF2-40B4-BE49-F238E27FC236}">
                <a16:creationId xmlns:a16="http://schemas.microsoft.com/office/drawing/2014/main" id="{9B37D676-E1E3-71A6-A3B1-7EA5A9FAD880}"/>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92CA4987-F57D-6192-35D0-C7BAAFDA384D}"/>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10395286-2328-DB16-DA48-5AB0AC9A6E89}"/>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E08DF449-625A-8E9D-0254-75E64800FDAB}"/>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14">
            <a:extLst>
              <a:ext uri="{FF2B5EF4-FFF2-40B4-BE49-F238E27FC236}">
                <a16:creationId xmlns:a16="http://schemas.microsoft.com/office/drawing/2014/main" id="{9C60EF57-F98A-81E6-1CB0-AB1FA6ECF7F3}"/>
              </a:ext>
            </a:extLst>
          </p:cNvPr>
          <p:cNvGrpSpPr/>
          <p:nvPr/>
        </p:nvGrpSpPr>
        <p:grpSpPr>
          <a:xfrm>
            <a:off x="0" y="6400800"/>
            <a:ext cx="12191996" cy="457200"/>
            <a:chOff x="0" y="6400800"/>
            <a:chExt cx="12191996" cy="457200"/>
          </a:xfrm>
        </p:grpSpPr>
        <p:sp>
          <p:nvSpPr>
            <p:cNvPr id="11" name="Rectangle 15">
              <a:extLst>
                <a:ext uri="{FF2B5EF4-FFF2-40B4-BE49-F238E27FC236}">
                  <a16:creationId xmlns:a16="http://schemas.microsoft.com/office/drawing/2014/main" id="{BF585F27-1A59-ADDC-41CB-875435A6895F}"/>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2" name="Picture 19" descr="A close up of a sign&#10;&#10;Description automatically generated">
              <a:extLst>
                <a:ext uri="{FF2B5EF4-FFF2-40B4-BE49-F238E27FC236}">
                  <a16:creationId xmlns:a16="http://schemas.microsoft.com/office/drawing/2014/main" id="{39C191F8-A777-DF08-385D-8552C031EA7B}"/>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41743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147EA0A-4174-AC21-CBA2-101DBF896F29}"/>
              </a:ext>
            </a:extLst>
          </p:cNvPr>
          <p:cNvGrpSpPr/>
          <p:nvPr/>
        </p:nvGrpSpPr>
        <p:grpSpPr>
          <a:xfrm>
            <a:off x="0" y="6400800"/>
            <a:ext cx="12191996" cy="457200"/>
            <a:chOff x="0" y="6400800"/>
            <a:chExt cx="12191996" cy="457200"/>
          </a:xfrm>
        </p:grpSpPr>
        <p:sp>
          <p:nvSpPr>
            <p:cNvPr id="3" name="Rectangle 9">
              <a:extLst>
                <a:ext uri="{FF2B5EF4-FFF2-40B4-BE49-F238E27FC236}">
                  <a16:creationId xmlns:a16="http://schemas.microsoft.com/office/drawing/2014/main" id="{0BAD2451-2017-B517-AAAF-CE3EEE9712A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10" descr="A close up of a sign&#10;&#10;Description automatically generated">
              <a:extLst>
                <a:ext uri="{FF2B5EF4-FFF2-40B4-BE49-F238E27FC236}">
                  <a16:creationId xmlns:a16="http://schemas.microsoft.com/office/drawing/2014/main" id="{C85100F2-0F61-7224-1D81-E684C0DA9DC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98734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8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20A1-AA71-F2B4-0317-2A9FA022AD3A}"/>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59085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A89125D-8FE3-70AD-41F8-7E92B785DB1E}"/>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11008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4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4" descr="A screenshot of a cell phone&#10;&#10;Description automatically generated">
            <a:extLst>
              <a:ext uri="{FF2B5EF4-FFF2-40B4-BE49-F238E27FC236}">
                <a16:creationId xmlns:a16="http://schemas.microsoft.com/office/drawing/2014/main" id="{182FE852-315C-0C6D-E88F-1F3D035DD34E}"/>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949E72F-2C73-E0DA-C4A7-A80905711E85}"/>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5A076DA1-44AB-86CB-B452-7C903C1DC360}"/>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5" name="Rectangle 9">
            <a:extLst>
              <a:ext uri="{FF2B5EF4-FFF2-40B4-BE49-F238E27FC236}">
                <a16:creationId xmlns:a16="http://schemas.microsoft.com/office/drawing/2014/main" id="{853ADABF-A03E-7850-E47D-6918FD6C6FF6}"/>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17229559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pic>
        <p:nvPicPr>
          <p:cNvPr id="2" name="Picture 4" descr="A screenshot of a cell phone&#10;&#10;Description automatically generated">
            <a:extLst>
              <a:ext uri="{FF2B5EF4-FFF2-40B4-BE49-F238E27FC236}">
                <a16:creationId xmlns:a16="http://schemas.microsoft.com/office/drawing/2014/main" id="{97C7662C-108B-5749-455E-B276571F78A6}"/>
              </a:ext>
            </a:extLst>
          </p:cNvPr>
          <p:cNvPicPr>
            <a:picLocks noChangeAspect="1"/>
          </p:cNvPicPr>
          <p:nvPr/>
        </p:nvPicPr>
        <p:blipFill>
          <a:blip r:embed="rId2"/>
          <a:srcRect t="33182"/>
          <a:stretch>
            <a:fillRect/>
          </a:stretch>
        </p:blipFill>
        <p:spPr>
          <a:xfrm>
            <a:off x="0" y="2275612"/>
            <a:ext cx="12191996" cy="4582387"/>
          </a:xfrm>
          <a:prstGeom prst="rect">
            <a:avLst/>
          </a:prstGeom>
          <a:noFill/>
          <a:ln cap="flat">
            <a:noFill/>
          </a:ln>
        </p:spPr>
      </p:pic>
      <p:sp>
        <p:nvSpPr>
          <p:cNvPr id="3" name="Title 1">
            <a:extLst>
              <a:ext uri="{FF2B5EF4-FFF2-40B4-BE49-F238E27FC236}">
                <a16:creationId xmlns:a16="http://schemas.microsoft.com/office/drawing/2014/main" id="{80CF79C9-2B14-2946-B79B-C7E6FD61C225}"/>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C31D8BC9-70F6-8045-BB2F-0584A29AD925}"/>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5" name="Rectangle 9">
            <a:extLst>
              <a:ext uri="{FF2B5EF4-FFF2-40B4-BE49-F238E27FC236}">
                <a16:creationId xmlns:a16="http://schemas.microsoft.com/office/drawing/2014/main" id="{807F13D8-A2D4-C47E-33B2-6FFF9F255C20}"/>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6" name="Text Placeholder 4">
            <a:extLst>
              <a:ext uri="{FF2B5EF4-FFF2-40B4-BE49-F238E27FC236}">
                <a16:creationId xmlns:a16="http://schemas.microsoft.com/office/drawing/2014/main" id="{FAA707FC-C3E8-EAAD-522B-71AD28C7E32D}"/>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335647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D62-6B15-3536-251F-40B075054F5E}"/>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8DAC7E6-9291-2878-C39B-F9E8364CC86E}"/>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3235F74C-C364-D380-3561-205D659BDA7B}"/>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5" name="Text Placeholder 4">
            <a:extLst>
              <a:ext uri="{FF2B5EF4-FFF2-40B4-BE49-F238E27FC236}">
                <a16:creationId xmlns:a16="http://schemas.microsoft.com/office/drawing/2014/main" id="{58CF585A-221D-9330-4951-DF2BACFDBA08}"/>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290364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67B6-E4FB-C812-B4E8-7C339174D8C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9CC866D-7200-996E-6682-BA32F6F55B1C}"/>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5">
            <a:extLst>
              <a:ext uri="{FF2B5EF4-FFF2-40B4-BE49-F238E27FC236}">
                <a16:creationId xmlns:a16="http://schemas.microsoft.com/office/drawing/2014/main" id="{D5A8E620-5F6A-3A3F-3E88-0A6BE84C701B}"/>
              </a:ext>
            </a:extLst>
          </p:cNvPr>
          <p:cNvGrpSpPr/>
          <p:nvPr/>
        </p:nvGrpSpPr>
        <p:grpSpPr>
          <a:xfrm>
            <a:off x="0" y="6400800"/>
            <a:ext cx="12191996" cy="457200"/>
            <a:chOff x="0" y="6400800"/>
            <a:chExt cx="12191996" cy="457200"/>
          </a:xfrm>
        </p:grpSpPr>
        <p:sp>
          <p:nvSpPr>
            <p:cNvPr id="5" name="Rectangle 9">
              <a:extLst>
                <a:ext uri="{FF2B5EF4-FFF2-40B4-BE49-F238E27FC236}">
                  <a16:creationId xmlns:a16="http://schemas.microsoft.com/office/drawing/2014/main" id="{E30D7E4C-9564-0F18-628A-39F401278586}"/>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4" descr="A close up of a sign&#10;&#10;Description automatically generated">
              <a:extLst>
                <a:ext uri="{FF2B5EF4-FFF2-40B4-BE49-F238E27FC236}">
                  <a16:creationId xmlns:a16="http://schemas.microsoft.com/office/drawing/2014/main" id="{DFBF8C16-0AD6-974E-CEAE-84B0F357CE3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47596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BC0-D395-BC82-4E43-80B5C24D0CB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28A1C36-724F-F220-E36E-A41CD4DCA28A}"/>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61969254-E118-0136-B3DC-1D99A362AD44}"/>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5" name="Group 7">
            <a:extLst>
              <a:ext uri="{FF2B5EF4-FFF2-40B4-BE49-F238E27FC236}">
                <a16:creationId xmlns:a16="http://schemas.microsoft.com/office/drawing/2014/main" id="{94D55167-1C66-9D97-6DE7-E6D9A46D807B}"/>
              </a:ext>
            </a:extLst>
          </p:cNvPr>
          <p:cNvGrpSpPr/>
          <p:nvPr/>
        </p:nvGrpSpPr>
        <p:grpSpPr>
          <a:xfrm>
            <a:off x="0" y="6400800"/>
            <a:ext cx="12191996" cy="457200"/>
            <a:chOff x="0" y="6400800"/>
            <a:chExt cx="12191996" cy="457200"/>
          </a:xfrm>
        </p:grpSpPr>
        <p:sp>
          <p:nvSpPr>
            <p:cNvPr id="6" name="Rectangle 8">
              <a:extLst>
                <a:ext uri="{FF2B5EF4-FFF2-40B4-BE49-F238E27FC236}">
                  <a16:creationId xmlns:a16="http://schemas.microsoft.com/office/drawing/2014/main" id="{1DFADA49-51F2-9ED0-10E3-9046E59926D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471C6072-1D35-D122-B56F-B66EF6374F1F}"/>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0621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608A78E-C17A-37B5-489F-9EE53087A2CF}"/>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E3A0A55C-917C-49A1-F4C5-FF8E37F997BD}"/>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3208093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E807E5E-1D3C-0FAF-E31E-CC032DFA0B7E}"/>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927917E9-E34E-C119-6B4B-990DA750F6E8}"/>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196452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E38B-54F4-7809-454A-AE43CE9571F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E442F55-065C-BE14-2439-FE8E07777DC3}"/>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D90873-CB3C-CDC2-C5B1-5131648D679A}"/>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10">
            <a:extLst>
              <a:ext uri="{FF2B5EF4-FFF2-40B4-BE49-F238E27FC236}">
                <a16:creationId xmlns:a16="http://schemas.microsoft.com/office/drawing/2014/main" id="{3B864AC9-08C3-43EE-7927-65104B3C72EB}"/>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F13C5857-1570-475C-908F-37D439CF16C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F2C25A3D-9854-8770-AD0E-206E4C98E16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06680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83D1-D977-F045-53D3-9B8413D9C25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DE42B09-DBD1-0B3D-5841-1F3760B93BC9}"/>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B6AEE-D1C1-3BEA-10EB-5D18EC305378}"/>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F3784A06-3778-3AFB-B46A-5222C35759E4}"/>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6" name="Text Placeholder 5">
            <a:extLst>
              <a:ext uri="{FF2B5EF4-FFF2-40B4-BE49-F238E27FC236}">
                <a16:creationId xmlns:a16="http://schemas.microsoft.com/office/drawing/2014/main" id="{62E9B998-37D4-BCAB-8CAF-F8C923996F91}"/>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7" name="Group 11">
            <a:extLst>
              <a:ext uri="{FF2B5EF4-FFF2-40B4-BE49-F238E27FC236}">
                <a16:creationId xmlns:a16="http://schemas.microsoft.com/office/drawing/2014/main" id="{7B8377DC-AAEC-8D84-BFDF-F7FE95F08757}"/>
              </a:ext>
            </a:extLst>
          </p:cNvPr>
          <p:cNvGrpSpPr/>
          <p:nvPr/>
        </p:nvGrpSpPr>
        <p:grpSpPr>
          <a:xfrm>
            <a:off x="0" y="6400800"/>
            <a:ext cx="12191996" cy="457200"/>
            <a:chOff x="0" y="6400800"/>
            <a:chExt cx="12191996" cy="457200"/>
          </a:xfrm>
        </p:grpSpPr>
        <p:sp>
          <p:nvSpPr>
            <p:cNvPr id="8" name="Rectangle 12">
              <a:extLst>
                <a:ext uri="{FF2B5EF4-FFF2-40B4-BE49-F238E27FC236}">
                  <a16:creationId xmlns:a16="http://schemas.microsoft.com/office/drawing/2014/main" id="{0FE48B82-A6DE-0496-5EA1-2DE37D78474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9" name="Picture 13" descr="A close up of a sign&#10;&#10;Description automatically generated">
              <a:extLst>
                <a:ext uri="{FF2B5EF4-FFF2-40B4-BE49-F238E27FC236}">
                  <a16:creationId xmlns:a16="http://schemas.microsoft.com/office/drawing/2014/main" id="{D68A8F29-4071-B106-8178-D2387F3F222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3147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7521-97BA-D084-3A66-DE29CFF46FC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056E2D8-B6EF-68F0-E3BC-3B060D182D84}"/>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505D425B-3B40-8FD2-E9D1-CE41BB6C6A22}"/>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Picture Placeholder 6">
            <a:extLst>
              <a:ext uri="{FF2B5EF4-FFF2-40B4-BE49-F238E27FC236}">
                <a16:creationId xmlns:a16="http://schemas.microsoft.com/office/drawing/2014/main" id="{98C02490-FD13-48CF-F789-1C483ED2A847}"/>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6" name="Group 10">
            <a:extLst>
              <a:ext uri="{FF2B5EF4-FFF2-40B4-BE49-F238E27FC236}">
                <a16:creationId xmlns:a16="http://schemas.microsoft.com/office/drawing/2014/main" id="{AF7865D1-820C-8013-4E5A-78171ED89874}"/>
              </a:ext>
            </a:extLst>
          </p:cNvPr>
          <p:cNvGrpSpPr/>
          <p:nvPr/>
        </p:nvGrpSpPr>
        <p:grpSpPr>
          <a:xfrm>
            <a:off x="0" y="6400800"/>
            <a:ext cx="12191996" cy="457200"/>
            <a:chOff x="0" y="6400800"/>
            <a:chExt cx="12191996" cy="457200"/>
          </a:xfrm>
        </p:grpSpPr>
        <p:sp>
          <p:nvSpPr>
            <p:cNvPr id="7" name="Rectangle 11">
              <a:extLst>
                <a:ext uri="{FF2B5EF4-FFF2-40B4-BE49-F238E27FC236}">
                  <a16:creationId xmlns:a16="http://schemas.microsoft.com/office/drawing/2014/main" id="{D1C0D3AD-06B4-B6EB-6CD4-6D54D69F85A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2" descr="A close up of a sign&#10;&#10;Description automatically generated">
              <a:extLst>
                <a:ext uri="{FF2B5EF4-FFF2-40B4-BE49-F238E27FC236}">
                  <a16:creationId xmlns:a16="http://schemas.microsoft.com/office/drawing/2014/main" id="{D820457B-3074-232A-02A4-AB3B73EF3232}"/>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550010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77DF54B8-19F4-214C-A508-693028BC199F}"/>
              </a:ext>
            </a:extLst>
          </p:cNvPr>
          <p:cNvSpPr txBox="1">
            <a:spLocks noGrp="1"/>
          </p:cNvSpPr>
          <p:nvPr>
            <p:ph type="pic" idx="4294967295"/>
          </p:nvPr>
        </p:nvSpPr>
        <p:spPr>
          <a:xfrm>
            <a:off x="0" y="0"/>
            <a:ext cx="12191996" cy="6400800"/>
          </a:xfrm>
        </p:spPr>
        <p:txBody>
          <a:bodyPr/>
          <a:lstStyle>
            <a:lvl1pPr marL="0" indent="0">
              <a:buNone/>
              <a:defRPr/>
            </a:lvl1pPr>
          </a:lstStyle>
          <a:p>
            <a:pPr lvl="0"/>
            <a:r>
              <a:rPr lang="en-US"/>
              <a:t>Click icon to add picture</a:t>
            </a:r>
          </a:p>
        </p:txBody>
      </p:sp>
      <p:sp>
        <p:nvSpPr>
          <p:cNvPr id="3" name="Title 1">
            <a:extLst>
              <a:ext uri="{FF2B5EF4-FFF2-40B4-BE49-F238E27FC236}">
                <a16:creationId xmlns:a16="http://schemas.microsoft.com/office/drawing/2014/main" id="{8D07952F-4195-4118-A4A1-3DDB662FF198}"/>
              </a:ext>
            </a:extLst>
          </p:cNvPr>
          <p:cNvSpPr txBox="1">
            <a:spLocks noGrp="1"/>
          </p:cNvSpPr>
          <p:nvPr>
            <p:ph type="title"/>
          </p:nvPr>
        </p:nvSpPr>
        <p:spPr/>
        <p:txBody>
          <a:bodyPr/>
          <a:lstStyle>
            <a:lvl1pPr>
              <a:defRPr/>
            </a:lvl1pPr>
          </a:lstStyle>
          <a:p>
            <a:pPr lvl="0"/>
            <a:r>
              <a:rPr lang="en-US"/>
              <a:t>Click to edit Master title style</a:t>
            </a:r>
          </a:p>
        </p:txBody>
      </p:sp>
      <p:grpSp>
        <p:nvGrpSpPr>
          <p:cNvPr id="4" name="Group 8">
            <a:extLst>
              <a:ext uri="{FF2B5EF4-FFF2-40B4-BE49-F238E27FC236}">
                <a16:creationId xmlns:a16="http://schemas.microsoft.com/office/drawing/2014/main" id="{FA3D2164-AED4-5D0F-4B92-F4E75EDE5290}"/>
              </a:ext>
            </a:extLst>
          </p:cNvPr>
          <p:cNvGrpSpPr/>
          <p:nvPr/>
        </p:nvGrpSpPr>
        <p:grpSpPr>
          <a:xfrm>
            <a:off x="0" y="6400800"/>
            <a:ext cx="12191996" cy="457200"/>
            <a:chOff x="0" y="6400800"/>
            <a:chExt cx="12191996" cy="457200"/>
          </a:xfrm>
        </p:grpSpPr>
        <p:sp>
          <p:nvSpPr>
            <p:cNvPr id="5" name="Rectangle 10">
              <a:extLst>
                <a:ext uri="{FF2B5EF4-FFF2-40B4-BE49-F238E27FC236}">
                  <a16:creationId xmlns:a16="http://schemas.microsoft.com/office/drawing/2014/main" id="{7F558541-C8CA-D2F1-0F24-29C3C2D43BCD}"/>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1" descr="A close up of a sign&#10;&#10;Description automatically generated">
              <a:extLst>
                <a:ext uri="{FF2B5EF4-FFF2-40B4-BE49-F238E27FC236}">
                  <a16:creationId xmlns:a16="http://schemas.microsoft.com/office/drawing/2014/main" id="{69928FDC-CC65-8894-12AA-87B2DD26A96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584856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Media Placeholder 3">
            <a:extLst>
              <a:ext uri="{FF2B5EF4-FFF2-40B4-BE49-F238E27FC236}">
                <a16:creationId xmlns:a16="http://schemas.microsoft.com/office/drawing/2014/main" id="{98B7B139-5CDF-B448-9247-C80BA761BF6C}"/>
              </a:ext>
            </a:extLst>
          </p:cNvPr>
          <p:cNvSpPr txBox="1">
            <a:spLocks noGrp="1"/>
          </p:cNvSpPr>
          <p:nvPr>
            <p:ph idx="4294967295"/>
          </p:nvPr>
        </p:nvSpPr>
        <p:spPr>
          <a:xfrm>
            <a:off x="0" y="0"/>
            <a:ext cx="12191996" cy="6400800"/>
          </a:xfrm>
        </p:spPr>
        <p:txBody>
          <a:bodyPr/>
          <a:lstStyle>
            <a:lvl1pPr marL="0" indent="0">
              <a:buNone/>
              <a:defRPr/>
            </a:lvl1pPr>
          </a:lstStyle>
          <a:p>
            <a:pPr lvl="0"/>
            <a:r>
              <a:rPr lang="en-US"/>
              <a:t>Click icon to add media</a:t>
            </a:r>
          </a:p>
        </p:txBody>
      </p:sp>
      <p:sp>
        <p:nvSpPr>
          <p:cNvPr id="3" name="Title 1">
            <a:extLst>
              <a:ext uri="{FF2B5EF4-FFF2-40B4-BE49-F238E27FC236}">
                <a16:creationId xmlns:a16="http://schemas.microsoft.com/office/drawing/2014/main" id="{4F403786-844B-2A6A-4E2C-BD476CCB446B}"/>
              </a:ext>
            </a:extLst>
          </p:cNvPr>
          <p:cNvSpPr txBox="1">
            <a:spLocks noGrp="1"/>
          </p:cNvSpPr>
          <p:nvPr>
            <p:ph type="title"/>
          </p:nvPr>
        </p:nvSpPr>
        <p:spPr/>
        <p:txBody>
          <a:bodyPr/>
          <a:lstStyle>
            <a:lvl1pPr>
              <a:defRPr/>
            </a:lvl1pPr>
          </a:lstStyle>
          <a:p>
            <a:pPr lvl="0"/>
            <a:r>
              <a:rPr lang="en-US"/>
              <a:t>Click to edit Master title style</a:t>
            </a:r>
          </a:p>
        </p:txBody>
      </p:sp>
      <p:grpSp>
        <p:nvGrpSpPr>
          <p:cNvPr id="4" name="Group 7">
            <a:extLst>
              <a:ext uri="{FF2B5EF4-FFF2-40B4-BE49-F238E27FC236}">
                <a16:creationId xmlns:a16="http://schemas.microsoft.com/office/drawing/2014/main" id="{48AE4BB6-FAC6-0B6A-4DCA-AC746AAE7D6B}"/>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BDF91D85-8855-B61D-7308-CEE8ABE5A6C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9" descr="A close up of a sign&#10;&#10;Description automatically generated">
              <a:extLst>
                <a:ext uri="{FF2B5EF4-FFF2-40B4-BE49-F238E27FC236}">
                  <a16:creationId xmlns:a16="http://schemas.microsoft.com/office/drawing/2014/main" id="{497D21D9-1A1D-17FD-AA68-6CBE9153A321}"/>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60442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87BF-7E0C-52F9-C1BC-0233CA361256}"/>
              </a:ext>
            </a:extLst>
          </p:cNvPr>
          <p:cNvSpPr txBox="1">
            <a:spLocks noGrp="1"/>
          </p:cNvSpPr>
          <p:nvPr>
            <p:ph type="title"/>
          </p:nvPr>
        </p:nvSpPr>
        <p:spPr/>
        <p:txBody>
          <a:bodyPr/>
          <a:lstStyle>
            <a:lvl1pPr>
              <a:defRPr/>
            </a:lvl1pPr>
          </a:lstStyle>
          <a:p>
            <a:pPr lvl="0"/>
            <a:r>
              <a:rPr lang="en-US"/>
              <a:t>Click to edit Master title style</a:t>
            </a:r>
          </a:p>
        </p:txBody>
      </p:sp>
      <p:sp>
        <p:nvSpPr>
          <p:cNvPr id="3" name="Picture Placeholder 3">
            <a:extLst>
              <a:ext uri="{FF2B5EF4-FFF2-40B4-BE49-F238E27FC236}">
                <a16:creationId xmlns:a16="http://schemas.microsoft.com/office/drawing/2014/main" id="{451FFF70-1C7C-C226-E6BD-6444C3C92619}"/>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A65C6F09-1680-C905-A617-8D2C554A5FB6}"/>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117E023A-AD2C-8BD2-9CB8-0EFAC9FAE6EB}"/>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6" name="Picture Placeholder 3">
            <a:extLst>
              <a:ext uri="{FF2B5EF4-FFF2-40B4-BE49-F238E27FC236}">
                <a16:creationId xmlns:a16="http://schemas.microsoft.com/office/drawing/2014/main" id="{D5A482D0-0330-BB3C-CBEB-A626AA73568B}"/>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7" name="Text Placeholder 20">
            <a:extLst>
              <a:ext uri="{FF2B5EF4-FFF2-40B4-BE49-F238E27FC236}">
                <a16:creationId xmlns:a16="http://schemas.microsoft.com/office/drawing/2014/main" id="{79BC4A9C-84E2-C584-8E9C-F37E9DE38B52}"/>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4C1B8BDE-832C-C38B-7131-3357AF7C75C8}"/>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27C50622-BFFB-DE3A-D4C9-BC60CE441FA3}"/>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194110A5-A9D3-F897-0F9E-FF26A4CFDE00}"/>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4">
            <a:extLst>
              <a:ext uri="{FF2B5EF4-FFF2-40B4-BE49-F238E27FC236}">
                <a16:creationId xmlns:a16="http://schemas.microsoft.com/office/drawing/2014/main" id="{0DE883F4-C623-6B03-51BE-492EE390F50E}"/>
              </a:ext>
            </a:extLst>
          </p:cNvPr>
          <p:cNvGrpSpPr/>
          <p:nvPr/>
        </p:nvGrpSpPr>
        <p:grpSpPr>
          <a:xfrm>
            <a:off x="0" y="6400800"/>
            <a:ext cx="12191996" cy="457200"/>
            <a:chOff x="0" y="6400800"/>
            <a:chExt cx="12191996" cy="457200"/>
          </a:xfrm>
        </p:grpSpPr>
        <p:sp>
          <p:nvSpPr>
            <p:cNvPr id="12" name="Rectangle 15">
              <a:extLst>
                <a:ext uri="{FF2B5EF4-FFF2-40B4-BE49-F238E27FC236}">
                  <a16:creationId xmlns:a16="http://schemas.microsoft.com/office/drawing/2014/main" id="{BC5F0BE9-5C8F-7F55-01A1-24C40A3AF6CE}"/>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Picture 19" descr="A close up of a sign&#10;&#10;Description automatically generated">
              <a:extLst>
                <a:ext uri="{FF2B5EF4-FFF2-40B4-BE49-F238E27FC236}">
                  <a16:creationId xmlns:a16="http://schemas.microsoft.com/office/drawing/2014/main" id="{DCF0C168-3098-D5E4-5B88-CBB1B154E999}"/>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42422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1CF279B-23D8-FED4-06EB-77BDFBE6500C}"/>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5">
            <a:extLst>
              <a:ext uri="{FF2B5EF4-FFF2-40B4-BE49-F238E27FC236}">
                <a16:creationId xmlns:a16="http://schemas.microsoft.com/office/drawing/2014/main" id="{209FC708-C534-0AA6-DB6C-2F9647EF1982}"/>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AA2B9F81-3947-F87A-68CC-B1F380A3126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4" descr="A close up of a sign&#10;&#10;Description automatically generated">
              <a:extLst>
                <a:ext uri="{FF2B5EF4-FFF2-40B4-BE49-F238E27FC236}">
                  <a16:creationId xmlns:a16="http://schemas.microsoft.com/office/drawing/2014/main" id="{4C773F30-2B8D-7B29-A365-55722A66B08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95164987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1BE9-EBA6-033E-C8D5-0D72F0BD5C33}"/>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15182192-EE40-40B2-1A33-010096862A73}"/>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501FB2AD-8A2D-3C93-B1A6-13BE84527123}"/>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0" descr="A close up of a sign&#10;&#10;Description automatically generated">
              <a:extLst>
                <a:ext uri="{FF2B5EF4-FFF2-40B4-BE49-F238E27FC236}">
                  <a16:creationId xmlns:a16="http://schemas.microsoft.com/office/drawing/2014/main" id="{CC716EBA-E229-17C3-0E04-9872744E5EA1}"/>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450445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25896F29-276F-DBBB-7A62-8DDDB9C899DE}"/>
              </a:ext>
            </a:extLst>
          </p:cNvPr>
          <p:cNvGrpSpPr/>
          <p:nvPr/>
        </p:nvGrpSpPr>
        <p:grpSpPr>
          <a:xfrm>
            <a:off x="0" y="6400800"/>
            <a:ext cx="12191996" cy="457200"/>
            <a:chOff x="0" y="6400800"/>
            <a:chExt cx="12191996" cy="457200"/>
          </a:xfrm>
        </p:grpSpPr>
        <p:sp>
          <p:nvSpPr>
            <p:cNvPr id="3" name="Rectangle 8">
              <a:extLst>
                <a:ext uri="{FF2B5EF4-FFF2-40B4-BE49-F238E27FC236}">
                  <a16:creationId xmlns:a16="http://schemas.microsoft.com/office/drawing/2014/main" id="{46868844-CA44-21A5-474A-525C908B8625}"/>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9" descr="A close up of a sign&#10;&#10;Description automatically generated">
              <a:extLst>
                <a:ext uri="{FF2B5EF4-FFF2-40B4-BE49-F238E27FC236}">
                  <a16:creationId xmlns:a16="http://schemas.microsoft.com/office/drawing/2014/main" id="{D39611F5-95C5-83E7-7597-71991A71648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134524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72A5644-0AF8-3D1D-F6FF-3ACE57A3163B}"/>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6B98626-7B79-59E0-5D59-667A86419A06}"/>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92946900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F71303E-1719-E824-5754-384A81E1AF25}"/>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extBox 6">
            <a:extLst>
              <a:ext uri="{FF2B5EF4-FFF2-40B4-BE49-F238E27FC236}">
                <a16:creationId xmlns:a16="http://schemas.microsoft.com/office/drawing/2014/main" id="{944A8521-19DB-7813-77E9-8D9EBCC6116C}"/>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1466752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2CD5FC2-EE2C-1CEF-F56D-607066EBEF19}"/>
              </a:ext>
            </a:extLst>
          </p:cNvPr>
          <p:cNvPicPr>
            <a:picLocks noChangeAspect="1"/>
          </p:cNvPicPr>
          <p:nvPr/>
        </p:nvPicPr>
        <p:blipFill>
          <a:blip r:embed="rId2"/>
          <a:srcRect/>
          <a:stretch>
            <a:fillRect/>
          </a:stretch>
        </p:blipFill>
        <p:spPr>
          <a:xfrm>
            <a:off x="1981203" y="1409703"/>
            <a:ext cx="8229600" cy="4038603"/>
          </a:xfrm>
          <a:prstGeom prst="rect">
            <a:avLst/>
          </a:prstGeom>
          <a:noFill/>
          <a:ln cap="flat">
            <a:noFill/>
          </a:ln>
        </p:spPr>
      </p:pic>
    </p:spTree>
    <p:extLst>
      <p:ext uri="{BB962C8B-B14F-4D97-AF65-F5344CB8AC3E}">
        <p14:creationId xmlns:p14="http://schemas.microsoft.com/office/powerpoint/2010/main" val="3416660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4C56-D3CD-FC5C-CC6E-CCD54A018B17}"/>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81FAF3D4-49AF-E7D5-A2AD-581EC3218965}"/>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A309BDDA-E5C5-B418-A0FF-1B259FF82DA4}"/>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608344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7BE8-C49F-3CF8-4CB4-BD2FD8146342}"/>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FA1BEBD-092F-9C4A-3139-BBDBF8D4688B}"/>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180D0224-8771-9E98-4D22-7E9629878F2D}"/>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5" name="Text Placeholder 4">
            <a:extLst>
              <a:ext uri="{FF2B5EF4-FFF2-40B4-BE49-F238E27FC236}">
                <a16:creationId xmlns:a16="http://schemas.microsoft.com/office/drawing/2014/main" id="{57EE04D2-46B4-FFB0-22EF-55336682B066}"/>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171611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E42276B-273A-BC8B-E3EA-F52708337143}"/>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5">
            <a:extLst>
              <a:ext uri="{FF2B5EF4-FFF2-40B4-BE49-F238E27FC236}">
                <a16:creationId xmlns:a16="http://schemas.microsoft.com/office/drawing/2014/main" id="{B4514702-45D7-5DAC-DEEA-6826A8B6C98F}"/>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7217AF28-CDBB-96EA-6D3D-5D830F9BCDB5}"/>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4" descr="A close up of a sign&#10;&#10;Description automatically generated">
              <a:extLst>
                <a:ext uri="{FF2B5EF4-FFF2-40B4-BE49-F238E27FC236}">
                  <a16:creationId xmlns:a16="http://schemas.microsoft.com/office/drawing/2014/main" id="{824482A3-31D5-E97A-8BAE-24C54DA8DA4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5656243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FDC4547-36E1-F24A-1D47-7F67002E8001}"/>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327DCD3-BCB3-29C0-C300-170A4520539C}"/>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4" name="Group 7">
            <a:extLst>
              <a:ext uri="{FF2B5EF4-FFF2-40B4-BE49-F238E27FC236}">
                <a16:creationId xmlns:a16="http://schemas.microsoft.com/office/drawing/2014/main" id="{5A90B24B-5087-F5BA-22B1-B58F636E7A17}"/>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88ACA097-21CD-0FDD-A0B0-E6583A187C1F}"/>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CADA7FC3-559A-9922-CA7B-B754322DBBE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861661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25F9-874B-2DC9-04AB-41E465924041}"/>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706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B811E5-927F-9D27-C673-7152A1B64DC4}"/>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AD30C13-C972-6A83-3AD4-F40481D886DE}"/>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4" name="Group 7">
            <a:extLst>
              <a:ext uri="{FF2B5EF4-FFF2-40B4-BE49-F238E27FC236}">
                <a16:creationId xmlns:a16="http://schemas.microsoft.com/office/drawing/2014/main" id="{B3192646-76F6-AD94-CFCF-FD0906FC52CF}"/>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323355E6-6673-2EC4-A89A-2B2DD485059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D25316C8-88BE-94B3-8F23-46E37C12960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73461920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1A41-E38E-8E92-8B5C-2A2527007304}"/>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860978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6B3283-08F2-EE90-63A4-F1DB609B79CD}"/>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51D1663-FD19-5D3E-FF15-C4BCAE027550}"/>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a:extLst>
              <a:ext uri="{FF2B5EF4-FFF2-40B4-BE49-F238E27FC236}">
                <a16:creationId xmlns:a16="http://schemas.microsoft.com/office/drawing/2014/main" id="{3126AFD9-3485-647A-296C-84D5A50B4EF4}"/>
              </a:ext>
            </a:extLst>
          </p:cNvPr>
          <p:cNvGrpSpPr/>
          <p:nvPr/>
        </p:nvGrpSpPr>
        <p:grpSpPr>
          <a:xfrm>
            <a:off x="0" y="6400800"/>
            <a:ext cx="12191996" cy="457200"/>
            <a:chOff x="0" y="6400800"/>
            <a:chExt cx="12191996" cy="457200"/>
          </a:xfrm>
        </p:grpSpPr>
        <p:sp>
          <p:nvSpPr>
            <p:cNvPr id="5" name="Rectangle 11">
              <a:extLst>
                <a:ext uri="{FF2B5EF4-FFF2-40B4-BE49-F238E27FC236}">
                  <a16:creationId xmlns:a16="http://schemas.microsoft.com/office/drawing/2014/main" id="{C01C5F63-2B9D-F3D9-4BF8-423F95FA6BA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B9B762BC-B945-8EAC-CE09-3AFA5509F4E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934517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5BEB451-C289-2C90-175A-E25C69A1DC21}"/>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7BA9925-13EC-BEBE-ED16-813F5A28CA98}"/>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3C769DF2-579D-206F-F4B5-605C8252582E}"/>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Text Placeholder 5">
            <a:extLst>
              <a:ext uri="{FF2B5EF4-FFF2-40B4-BE49-F238E27FC236}">
                <a16:creationId xmlns:a16="http://schemas.microsoft.com/office/drawing/2014/main" id="{EED92874-83CB-A9D3-21BC-800A84759CCD}"/>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6" name="Group 11">
            <a:extLst>
              <a:ext uri="{FF2B5EF4-FFF2-40B4-BE49-F238E27FC236}">
                <a16:creationId xmlns:a16="http://schemas.microsoft.com/office/drawing/2014/main" id="{9D07234F-DE5C-0109-9B4D-ECA2334A4A3A}"/>
              </a:ext>
            </a:extLst>
          </p:cNvPr>
          <p:cNvGrpSpPr/>
          <p:nvPr/>
        </p:nvGrpSpPr>
        <p:grpSpPr>
          <a:xfrm>
            <a:off x="0" y="6400800"/>
            <a:ext cx="12191996" cy="457200"/>
            <a:chOff x="0" y="6400800"/>
            <a:chExt cx="12191996" cy="457200"/>
          </a:xfrm>
        </p:grpSpPr>
        <p:sp>
          <p:nvSpPr>
            <p:cNvPr id="7" name="Rectangle 12">
              <a:extLst>
                <a:ext uri="{FF2B5EF4-FFF2-40B4-BE49-F238E27FC236}">
                  <a16:creationId xmlns:a16="http://schemas.microsoft.com/office/drawing/2014/main" id="{23F6D235-67C7-FD05-214F-5955FE0D849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3" descr="A close up of a sign&#10;&#10;Description automatically generated">
              <a:extLst>
                <a:ext uri="{FF2B5EF4-FFF2-40B4-BE49-F238E27FC236}">
                  <a16:creationId xmlns:a16="http://schemas.microsoft.com/office/drawing/2014/main" id="{7A4AB66C-C044-F662-8789-69CCFA56D74C}"/>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774175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275B113-B53A-61E0-BFE1-B0D3583440CA}"/>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a:extLst>
              <a:ext uri="{FF2B5EF4-FFF2-40B4-BE49-F238E27FC236}">
                <a16:creationId xmlns:a16="http://schemas.microsoft.com/office/drawing/2014/main" id="{22C20D7E-067A-AD18-3EE0-8C20B1C2CD16}"/>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4" name="Picture Placeholder 6">
            <a:extLst>
              <a:ext uri="{FF2B5EF4-FFF2-40B4-BE49-F238E27FC236}">
                <a16:creationId xmlns:a16="http://schemas.microsoft.com/office/drawing/2014/main" id="{9BAB0A91-07A4-0F18-B542-2E96837946AC}"/>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5" name="Group 10">
            <a:extLst>
              <a:ext uri="{FF2B5EF4-FFF2-40B4-BE49-F238E27FC236}">
                <a16:creationId xmlns:a16="http://schemas.microsoft.com/office/drawing/2014/main" id="{56DEC58B-A9C5-C4D8-75A4-3B53323C0E15}"/>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DAE77261-B473-E93B-92E3-E6496E8F030B}"/>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F9DA2DFE-259E-6987-138E-A5A63CE3851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4104629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C2E1-CDD9-ABEF-BFBA-B1736916BA17}"/>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8828D79E-3199-1AF0-B5C0-93704B8CDFAE}"/>
              </a:ext>
            </a:extLst>
          </p:cNvPr>
          <p:cNvGrpSpPr/>
          <p:nvPr/>
        </p:nvGrpSpPr>
        <p:grpSpPr>
          <a:xfrm>
            <a:off x="0" y="6400800"/>
            <a:ext cx="12191996" cy="457200"/>
            <a:chOff x="0" y="6400800"/>
            <a:chExt cx="12191996" cy="457200"/>
          </a:xfrm>
        </p:grpSpPr>
        <p:sp>
          <p:nvSpPr>
            <p:cNvPr id="4" name="Rectangle 10">
              <a:extLst>
                <a:ext uri="{FF2B5EF4-FFF2-40B4-BE49-F238E27FC236}">
                  <a16:creationId xmlns:a16="http://schemas.microsoft.com/office/drawing/2014/main" id="{D12F87EF-732C-F8D1-46B3-6296305D9B7A}"/>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1" descr="A close up of a sign&#10;&#10;Description automatically generated">
              <a:extLst>
                <a:ext uri="{FF2B5EF4-FFF2-40B4-BE49-F238E27FC236}">
                  <a16:creationId xmlns:a16="http://schemas.microsoft.com/office/drawing/2014/main" id="{A3E042CD-86AA-A805-81F3-E95097EC9B85}"/>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56456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E22D-B268-AA20-7990-EF6B174523A5}"/>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7">
            <a:extLst>
              <a:ext uri="{FF2B5EF4-FFF2-40B4-BE49-F238E27FC236}">
                <a16:creationId xmlns:a16="http://schemas.microsoft.com/office/drawing/2014/main" id="{15A15F76-59DC-4779-6EED-7FDC69CE1400}"/>
              </a:ext>
            </a:extLst>
          </p:cNvPr>
          <p:cNvGrpSpPr/>
          <p:nvPr/>
        </p:nvGrpSpPr>
        <p:grpSpPr>
          <a:xfrm>
            <a:off x="0" y="6400800"/>
            <a:ext cx="12191996" cy="457200"/>
            <a:chOff x="0" y="6400800"/>
            <a:chExt cx="12191996" cy="457200"/>
          </a:xfrm>
        </p:grpSpPr>
        <p:sp>
          <p:nvSpPr>
            <p:cNvPr id="4" name="Rectangle 8">
              <a:extLst>
                <a:ext uri="{FF2B5EF4-FFF2-40B4-BE49-F238E27FC236}">
                  <a16:creationId xmlns:a16="http://schemas.microsoft.com/office/drawing/2014/main" id="{A2B85FCF-46BE-3653-ECCF-EFB0E386B107}"/>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9" descr="A close up of a sign&#10;&#10;Description automatically generated">
              <a:extLst>
                <a:ext uri="{FF2B5EF4-FFF2-40B4-BE49-F238E27FC236}">
                  <a16:creationId xmlns:a16="http://schemas.microsoft.com/office/drawing/2014/main" id="{06D5D387-2F06-5A21-C1DC-1F7D24B0E28C}"/>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79300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0EFBA87-3C18-4037-C6A3-409D3A0855B7}"/>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3" name="Picture Placeholder 3">
            <a:extLst>
              <a:ext uri="{FF2B5EF4-FFF2-40B4-BE49-F238E27FC236}">
                <a16:creationId xmlns:a16="http://schemas.microsoft.com/office/drawing/2014/main" id="{3AEDB89F-CDFD-01CB-4901-2B1B745AC37B}"/>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5781DCDE-9BFE-4C2D-C692-A2DF2D8AFADF}"/>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541A7415-B386-4A6D-05AC-AF15399C1A30}"/>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6" name="Text Placeholder 20">
            <a:extLst>
              <a:ext uri="{FF2B5EF4-FFF2-40B4-BE49-F238E27FC236}">
                <a16:creationId xmlns:a16="http://schemas.microsoft.com/office/drawing/2014/main" id="{96266255-3DE3-8991-3E04-9246F8DD8AAC}"/>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DA95EFB0-6862-261E-3971-925DC4C689FD}"/>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B1040278-B89A-2F5A-6903-BC6C36FA4969}"/>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0197D332-585A-2CC0-9EA3-FEE05EABE01A}"/>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14">
            <a:extLst>
              <a:ext uri="{FF2B5EF4-FFF2-40B4-BE49-F238E27FC236}">
                <a16:creationId xmlns:a16="http://schemas.microsoft.com/office/drawing/2014/main" id="{9687E9D5-31DC-BE10-97DE-7A15A1EE7357}"/>
              </a:ext>
            </a:extLst>
          </p:cNvPr>
          <p:cNvGrpSpPr/>
          <p:nvPr/>
        </p:nvGrpSpPr>
        <p:grpSpPr>
          <a:xfrm>
            <a:off x="0" y="6400800"/>
            <a:ext cx="12191996" cy="457200"/>
            <a:chOff x="0" y="6400800"/>
            <a:chExt cx="12191996" cy="457200"/>
          </a:xfrm>
        </p:grpSpPr>
        <p:sp>
          <p:nvSpPr>
            <p:cNvPr id="11" name="Rectangle 15">
              <a:extLst>
                <a:ext uri="{FF2B5EF4-FFF2-40B4-BE49-F238E27FC236}">
                  <a16:creationId xmlns:a16="http://schemas.microsoft.com/office/drawing/2014/main" id="{AC5036E3-4E5A-3360-6D47-986932211A3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2" name="Picture 19" descr="A close up of a sign&#10;&#10;Description automatically generated">
              <a:extLst>
                <a:ext uri="{FF2B5EF4-FFF2-40B4-BE49-F238E27FC236}">
                  <a16:creationId xmlns:a16="http://schemas.microsoft.com/office/drawing/2014/main" id="{584BE7B1-BB3A-508A-857F-E7B8A87A5D9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82087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0226A98A-CE11-C343-9B5D-7CEC7698BB12}"/>
              </a:ext>
            </a:extLst>
          </p:cNvPr>
          <p:cNvGrpSpPr/>
          <p:nvPr/>
        </p:nvGrpSpPr>
        <p:grpSpPr>
          <a:xfrm>
            <a:off x="0" y="6400800"/>
            <a:ext cx="12191996" cy="457200"/>
            <a:chOff x="0" y="6400800"/>
            <a:chExt cx="12191996" cy="457200"/>
          </a:xfrm>
        </p:grpSpPr>
        <p:sp>
          <p:nvSpPr>
            <p:cNvPr id="3" name="Rectangle 9">
              <a:extLst>
                <a:ext uri="{FF2B5EF4-FFF2-40B4-BE49-F238E27FC236}">
                  <a16:creationId xmlns:a16="http://schemas.microsoft.com/office/drawing/2014/main" id="{716E1CD9-4AC6-E564-CAA5-9CCD4DF2E65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10" descr="A close up of a sign&#10;&#10;Description automatically generated">
              <a:extLst>
                <a:ext uri="{FF2B5EF4-FFF2-40B4-BE49-F238E27FC236}">
                  <a16:creationId xmlns:a16="http://schemas.microsoft.com/office/drawing/2014/main" id="{54819BAA-D00A-5DFB-E769-4D67743816A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558109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17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F780-3BCB-89DF-1257-B06CE9C083B6}"/>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54720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BF56-F5AE-3AAF-1692-DB42F720BB6D}"/>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3967891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6D780A3-2A60-4205-B080-6834E086604A}"/>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2958504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95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DD84-D944-4786-A5E8-A4E04AE8B598}"/>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224919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B15E9C-4B60-B028-61C2-99CD40BF2424}"/>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9105631C-6284-E056-F4A2-E4E754725F5C}"/>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a:extLst>
              <a:ext uri="{FF2B5EF4-FFF2-40B4-BE49-F238E27FC236}">
                <a16:creationId xmlns:a16="http://schemas.microsoft.com/office/drawing/2014/main" id="{A09092FD-2EEB-1A10-2C99-6564E60F3A13}"/>
              </a:ext>
            </a:extLst>
          </p:cNvPr>
          <p:cNvGrpSpPr/>
          <p:nvPr/>
        </p:nvGrpSpPr>
        <p:grpSpPr>
          <a:xfrm>
            <a:off x="0" y="6400800"/>
            <a:ext cx="12191996" cy="457200"/>
            <a:chOff x="0" y="6400800"/>
            <a:chExt cx="12191996" cy="457200"/>
          </a:xfrm>
        </p:grpSpPr>
        <p:sp>
          <p:nvSpPr>
            <p:cNvPr id="5" name="Rectangle 11">
              <a:extLst>
                <a:ext uri="{FF2B5EF4-FFF2-40B4-BE49-F238E27FC236}">
                  <a16:creationId xmlns:a16="http://schemas.microsoft.com/office/drawing/2014/main" id="{50542291-75F4-3402-4133-2DC14E2F886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60C3B411-712B-5FC4-F296-9E4D5068700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04934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B580461-42FC-353E-1F2E-9620A656097D}"/>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AFE38D3-343F-DE1D-A970-7D250A4E42E1}"/>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748B6BD4-9A22-BB53-AD50-A97483D76E65}"/>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Text Placeholder 5">
            <a:extLst>
              <a:ext uri="{FF2B5EF4-FFF2-40B4-BE49-F238E27FC236}">
                <a16:creationId xmlns:a16="http://schemas.microsoft.com/office/drawing/2014/main" id="{19941E39-E8B2-C94D-10D6-F4A221C926AD}"/>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6" name="Group 11">
            <a:extLst>
              <a:ext uri="{FF2B5EF4-FFF2-40B4-BE49-F238E27FC236}">
                <a16:creationId xmlns:a16="http://schemas.microsoft.com/office/drawing/2014/main" id="{FF25A71B-6210-F376-F639-00F98E481A45}"/>
              </a:ext>
            </a:extLst>
          </p:cNvPr>
          <p:cNvGrpSpPr/>
          <p:nvPr/>
        </p:nvGrpSpPr>
        <p:grpSpPr>
          <a:xfrm>
            <a:off x="0" y="6400800"/>
            <a:ext cx="12191996" cy="457200"/>
            <a:chOff x="0" y="6400800"/>
            <a:chExt cx="12191996" cy="457200"/>
          </a:xfrm>
        </p:grpSpPr>
        <p:sp>
          <p:nvSpPr>
            <p:cNvPr id="7" name="Rectangle 12">
              <a:extLst>
                <a:ext uri="{FF2B5EF4-FFF2-40B4-BE49-F238E27FC236}">
                  <a16:creationId xmlns:a16="http://schemas.microsoft.com/office/drawing/2014/main" id="{CA62EAF1-66C7-54F1-3882-C09B3C912D8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3" descr="A close up of a sign&#10;&#10;Description automatically generated">
              <a:extLst>
                <a:ext uri="{FF2B5EF4-FFF2-40B4-BE49-F238E27FC236}">
                  <a16:creationId xmlns:a16="http://schemas.microsoft.com/office/drawing/2014/main" id="{312E7D7E-4E22-AC4C-AB38-A8BF9825757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08727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30D93B-1772-4BD6-5F1D-1DC060E68A6B}"/>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a:extLst>
              <a:ext uri="{FF2B5EF4-FFF2-40B4-BE49-F238E27FC236}">
                <a16:creationId xmlns:a16="http://schemas.microsoft.com/office/drawing/2014/main" id="{F553A122-09C6-08CC-4A08-2B2829C68E4A}"/>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4" name="Picture Placeholder 6">
            <a:extLst>
              <a:ext uri="{FF2B5EF4-FFF2-40B4-BE49-F238E27FC236}">
                <a16:creationId xmlns:a16="http://schemas.microsoft.com/office/drawing/2014/main" id="{A5BD3AE2-D3B8-B8C2-045B-F75E054FBA8E}"/>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5" name="Group 10">
            <a:extLst>
              <a:ext uri="{FF2B5EF4-FFF2-40B4-BE49-F238E27FC236}">
                <a16:creationId xmlns:a16="http://schemas.microsoft.com/office/drawing/2014/main" id="{BBB529CC-6575-2308-40EA-96FE92BB03C9}"/>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FC844FB7-870F-04F7-254F-81C4C77EDF26}"/>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297900AE-7389-5E01-D927-F9FECE49E73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23792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oleObject" Target="../embeddings/oleObject2.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oleObject" Target="../embeddings/oleObject3.bin"/><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E3A2E77D-C354-2A6D-B82F-FA2CEADC2F5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E3A2E77D-C354-2A6D-B82F-FA2CEADC2F57}"/>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0F9B4BC7-A46F-EBD3-1D44-656385D38BBA}"/>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7B7B67B0-EAC0-279A-0F1C-5A39E54B495D}"/>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786E1AEE-3BDC-283A-F0E8-216AE56F2CF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786E1AEE-3BDC-283A-F0E8-216AE56F2CF6}"/>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D7989831-01C5-AED9-D5A4-F3A4B1B56A28}"/>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8AB9FAD8-BFE1-1567-D84A-4AB194C99981}"/>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129BC027-DE41-C1C5-E03F-66A4AFBAEDA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129BC027-DE41-C1C5-E03F-66A4AFBAEDA6}"/>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A37AF383-A21A-09CA-4C7E-CF0F9D4FD4FE}"/>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98081728-85B3-D317-0B62-4E9E5F967BE7}"/>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name="Slide3732">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A2C95C-9AA0-2E47-BA85-631FBE0E1AEA}"/>
              </a:ext>
            </a:extLst>
          </p:cNvPr>
          <p:cNvSpPr txBox="1">
            <a:spLocks noGrp="1"/>
          </p:cNvSpPr>
          <p:nvPr>
            <p:ph type="ctrTitle"/>
          </p:nvPr>
        </p:nvSpPr>
        <p:spPr>
          <a:xfrm>
            <a:off x="640080" y="2533134"/>
            <a:ext cx="10305013" cy="2313185"/>
          </a:xfrm>
        </p:spPr>
        <p:txBody>
          <a:bodyPr/>
          <a:lstStyle/>
          <a:p>
            <a:pPr lvl="0"/>
            <a:r>
              <a:rPr lang="en-US">
                <a:latin typeface="Arial"/>
                <a:cs typeface="Arial"/>
              </a:rPr>
              <a:t>"The Economic Value of Physical Therapy in the United States" — A Report From the American Physical Therapy Association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318-96F3-6038-5CC8-FB6E0FDA7D78}"/>
              </a:ext>
            </a:extLst>
          </p:cNvPr>
          <p:cNvSpPr>
            <a:spLocks noGrp="1"/>
          </p:cNvSpPr>
          <p:nvPr>
            <p:ph type="title"/>
          </p:nvPr>
        </p:nvSpPr>
        <p:spPr>
          <a:xfrm>
            <a:off x="640080" y="457200"/>
            <a:ext cx="10869930" cy="914400"/>
          </a:xfrm>
        </p:spPr>
        <p:txBody>
          <a:bodyPr>
            <a:normAutofit fontScale="90000"/>
          </a:bodyPr>
          <a:lstStyle/>
          <a:p>
            <a:r>
              <a:rPr lang="en-US"/>
              <a:t>APTA’s Landmark Report Communicates the Value of Physical Therapy to Consumers and the U.S. Health Care System</a:t>
            </a:r>
          </a:p>
        </p:txBody>
      </p:sp>
      <p:pic>
        <p:nvPicPr>
          <p:cNvPr id="5" name="Picture 4">
            <a:extLst>
              <a:ext uri="{FF2B5EF4-FFF2-40B4-BE49-F238E27FC236}">
                <a16:creationId xmlns:a16="http://schemas.microsoft.com/office/drawing/2014/main" id="{702AE2F1-41D0-9C05-77DB-59E751F1E445}"/>
              </a:ext>
            </a:extLst>
          </p:cNvPr>
          <p:cNvPicPr>
            <a:picLocks noChangeAspect="1"/>
          </p:cNvPicPr>
          <p:nvPr/>
        </p:nvPicPr>
        <p:blipFill>
          <a:blip r:embed="rId3"/>
          <a:stretch>
            <a:fillRect/>
          </a:stretch>
        </p:blipFill>
        <p:spPr>
          <a:xfrm>
            <a:off x="640080" y="1503562"/>
            <a:ext cx="6022544" cy="450786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225AB4D-222E-A331-A095-0AAE65596021}"/>
              </a:ext>
            </a:extLst>
          </p:cNvPr>
          <p:cNvSpPr txBox="1"/>
          <p:nvPr/>
        </p:nvSpPr>
        <p:spPr>
          <a:xfrm>
            <a:off x="8119204" y="2406681"/>
            <a:ext cx="279144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Download the Report</a:t>
            </a:r>
          </a:p>
        </p:txBody>
      </p:sp>
      <p:pic>
        <p:nvPicPr>
          <p:cNvPr id="7" name="Picture 6">
            <a:extLst>
              <a:ext uri="{FF2B5EF4-FFF2-40B4-BE49-F238E27FC236}">
                <a16:creationId xmlns:a16="http://schemas.microsoft.com/office/drawing/2014/main" id="{F1A5648E-B1CC-4E34-6760-3311C31EC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120" y="2855774"/>
            <a:ext cx="2452428" cy="2452428"/>
          </a:xfrm>
          <a:prstGeom prst="rect">
            <a:avLst/>
          </a:prstGeom>
          <a:ln w="6350">
            <a:solidFill>
              <a:schemeClr val="tx1">
                <a:lumMod val="50000"/>
                <a:lumOff val="50000"/>
              </a:schemeClr>
            </a:solidFill>
          </a:ln>
        </p:spPr>
      </p:pic>
    </p:spTree>
    <p:extLst>
      <p:ext uri="{BB962C8B-B14F-4D97-AF65-F5344CB8AC3E}">
        <p14:creationId xmlns:p14="http://schemas.microsoft.com/office/powerpoint/2010/main" val="45342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7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D5C-77B8-721D-0A61-DF8F20E2D2CA}"/>
              </a:ext>
            </a:extLst>
          </p:cNvPr>
          <p:cNvSpPr txBox="1">
            <a:spLocks noGrp="1"/>
          </p:cNvSpPr>
          <p:nvPr>
            <p:ph type="title"/>
          </p:nvPr>
        </p:nvSpPr>
        <p:spPr>
          <a:xfrm>
            <a:off x="640080" y="457200"/>
            <a:ext cx="10898203" cy="914400"/>
          </a:xfrm>
          <a:prstGeom prst="rect">
            <a:avLst/>
          </a:prstGeom>
          <a:noFill/>
          <a:ln>
            <a:noFill/>
          </a:ln>
        </p:spPr>
        <p:txBody>
          <a:bodyPr vert="horz" wrap="square" lIns="0" tIns="0" rIns="0" bIns="0" anchor="t" anchorCtr="0" compatLnSpc="1">
            <a:normAutofit/>
          </a:bodyPr>
          <a:lstStyle/>
          <a:p>
            <a:pPr lvl="0"/>
            <a:r>
              <a:rPr lang="en-US"/>
              <a:t>The Report Empowers Us to Tell Our Story</a:t>
            </a:r>
          </a:p>
        </p:txBody>
      </p:sp>
      <p:pic>
        <p:nvPicPr>
          <p:cNvPr id="3" name="Picture 4" descr="A group of people sitting in a room&#10;&#10;Description automatically generated">
            <a:extLst>
              <a:ext uri="{FF2B5EF4-FFF2-40B4-BE49-F238E27FC236}">
                <a16:creationId xmlns:a16="http://schemas.microsoft.com/office/drawing/2014/main" id="{26AD693B-2BC0-05D7-2465-8833AFE04FDE}"/>
              </a:ext>
            </a:extLst>
          </p:cNvPr>
          <p:cNvPicPr>
            <a:picLocks noChangeAspect="1"/>
          </p:cNvPicPr>
          <p:nvPr/>
        </p:nvPicPr>
        <p:blipFill>
          <a:blip r:embed="rId3"/>
          <a:srcRect t="5598"/>
          <a:stretch>
            <a:fillRect/>
          </a:stretch>
        </p:blipFill>
        <p:spPr>
          <a:xfrm>
            <a:off x="7470904" y="3517587"/>
            <a:ext cx="3599151" cy="2265142"/>
          </a:xfrm>
          <a:prstGeom prst="rect">
            <a:avLst/>
          </a:prstGeom>
          <a:noFill/>
          <a:ln cap="flat">
            <a:noFill/>
          </a:ln>
        </p:spPr>
      </p:pic>
      <p:pic>
        <p:nvPicPr>
          <p:cNvPr id="4" name="Picture 6" descr="A person and person sitting at a table&#10;&#10;Description automatically generated">
            <a:extLst>
              <a:ext uri="{FF2B5EF4-FFF2-40B4-BE49-F238E27FC236}">
                <a16:creationId xmlns:a16="http://schemas.microsoft.com/office/drawing/2014/main" id="{EF790944-C8A4-739D-2B32-792F478B7EE4}"/>
              </a:ext>
            </a:extLst>
          </p:cNvPr>
          <p:cNvPicPr>
            <a:picLocks noChangeAspect="1"/>
          </p:cNvPicPr>
          <p:nvPr/>
        </p:nvPicPr>
        <p:blipFill>
          <a:blip r:embed="rId4"/>
          <a:srcRect b="11595"/>
          <a:stretch>
            <a:fillRect/>
          </a:stretch>
        </p:blipFill>
        <p:spPr>
          <a:xfrm>
            <a:off x="7470904" y="1219196"/>
            <a:ext cx="3599151" cy="2121215"/>
          </a:xfrm>
          <a:prstGeom prst="rect">
            <a:avLst/>
          </a:prstGeom>
          <a:noFill/>
          <a:ln cap="flat">
            <a:noFill/>
          </a:ln>
        </p:spPr>
      </p:pic>
      <p:pic>
        <p:nvPicPr>
          <p:cNvPr id="5" name="Picture 16" descr="A group of people holding up signs&#10;&#10;Description automatically generated">
            <a:extLst>
              <a:ext uri="{FF2B5EF4-FFF2-40B4-BE49-F238E27FC236}">
                <a16:creationId xmlns:a16="http://schemas.microsoft.com/office/drawing/2014/main" id="{FACE61F4-D715-9B55-BA1F-1CB4AF0FE39E}"/>
              </a:ext>
            </a:extLst>
          </p:cNvPr>
          <p:cNvPicPr>
            <a:picLocks noChangeAspect="1"/>
          </p:cNvPicPr>
          <p:nvPr/>
        </p:nvPicPr>
        <p:blipFill>
          <a:blip r:embed="rId5"/>
          <a:stretch>
            <a:fillRect/>
          </a:stretch>
        </p:blipFill>
        <p:spPr>
          <a:xfrm>
            <a:off x="411480" y="1219196"/>
            <a:ext cx="6845289" cy="4563523"/>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7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08FC-1D88-13EA-A7FB-53F09C0697C8}"/>
              </a:ext>
            </a:extLst>
          </p:cNvPr>
          <p:cNvSpPr txBox="1">
            <a:spLocks noGrp="1"/>
          </p:cNvSpPr>
          <p:nvPr>
            <p:ph type="title"/>
          </p:nvPr>
        </p:nvSpPr>
        <p:spPr>
          <a:xfrm>
            <a:off x="408307" y="300288"/>
            <a:ext cx="11551916" cy="914400"/>
          </a:xfrm>
          <a:prstGeom prst="rect">
            <a:avLst/>
          </a:prstGeom>
          <a:noFill/>
          <a:ln>
            <a:noFill/>
          </a:ln>
        </p:spPr>
        <p:txBody>
          <a:bodyPr vert="horz" wrap="square" lIns="0" tIns="0" rIns="0" bIns="0" anchor="t" anchorCtr="0" compatLnSpc="1">
            <a:normAutofit fontScale="90000"/>
          </a:bodyPr>
          <a:lstStyle/>
          <a:p>
            <a:pPr lvl="0"/>
            <a:r>
              <a:rPr lang="en-US" sz="2900" dirty="0"/>
              <a:t>Results for Eight Conditions Show Physical Therapy Provides a Net Benefit to the Health Care System, Compared With Alternative Types of Care</a:t>
            </a:r>
            <a:br>
              <a:rPr lang="en-CA" sz="2900" dirty="0"/>
            </a:br>
            <a:endParaRPr lang="en-US" sz="2900" dirty="0"/>
          </a:p>
        </p:txBody>
      </p:sp>
      <p:sp>
        <p:nvSpPr>
          <p:cNvPr id="3" name="Content Placeholder 2">
            <a:extLst>
              <a:ext uri="{FF2B5EF4-FFF2-40B4-BE49-F238E27FC236}">
                <a16:creationId xmlns:a16="http://schemas.microsoft.com/office/drawing/2014/main" id="{7D99B7EE-142F-FB22-70A7-578532CFC12B}"/>
              </a:ext>
            </a:extLst>
          </p:cNvPr>
          <p:cNvSpPr txBox="1">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03051700-63E5-1934-1CEC-ED41961791D5}"/>
              </a:ext>
            </a:extLst>
          </p:cNvPr>
          <p:cNvSpPr/>
          <p:nvPr/>
        </p:nvSpPr>
        <p:spPr>
          <a:xfrm>
            <a:off x="2203" y="1313252"/>
            <a:ext cx="12187589" cy="5579156"/>
          </a:xfrm>
          <a:prstGeom prst="rect">
            <a:avLst/>
          </a:prstGeom>
          <a:solidFill>
            <a:srgbClr val="009CB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sp>
        <p:nvSpPr>
          <p:cNvPr id="6" name="Rectangle 5">
            <a:extLst>
              <a:ext uri="{FF2B5EF4-FFF2-40B4-BE49-F238E27FC236}">
                <a16:creationId xmlns:a16="http://schemas.microsoft.com/office/drawing/2014/main" id="{DE79347F-86E2-B971-D06A-FECE2A68B42B}"/>
              </a:ext>
            </a:extLst>
          </p:cNvPr>
          <p:cNvSpPr/>
          <p:nvPr/>
        </p:nvSpPr>
        <p:spPr>
          <a:xfrm>
            <a:off x="2801520" y="1316525"/>
            <a:ext cx="6440466" cy="5579156"/>
          </a:xfrm>
          <a:prstGeom prst="rect">
            <a:avLst/>
          </a:prstGeom>
          <a:solidFill>
            <a:srgbClr val="0055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grpSp>
        <p:nvGrpSpPr>
          <p:cNvPr id="7" name="Group 6">
            <a:extLst>
              <a:ext uri="{FF2B5EF4-FFF2-40B4-BE49-F238E27FC236}">
                <a16:creationId xmlns:a16="http://schemas.microsoft.com/office/drawing/2014/main" id="{6CF1F87A-CC57-009C-A5C3-6B83DC84DE60}"/>
              </a:ext>
            </a:extLst>
          </p:cNvPr>
          <p:cNvGrpSpPr/>
          <p:nvPr/>
        </p:nvGrpSpPr>
        <p:grpSpPr>
          <a:xfrm>
            <a:off x="3078620" y="1410205"/>
            <a:ext cx="5767888" cy="5394987"/>
            <a:chOff x="3078620" y="1410205"/>
            <a:chExt cx="5767888" cy="5394987"/>
          </a:xfrm>
        </p:grpSpPr>
        <p:grpSp>
          <p:nvGrpSpPr>
            <p:cNvPr id="8" name="Group 7">
              <a:extLst>
                <a:ext uri="{FF2B5EF4-FFF2-40B4-BE49-F238E27FC236}">
                  <a16:creationId xmlns:a16="http://schemas.microsoft.com/office/drawing/2014/main" id="{A28D41B6-F937-9516-2888-94C8BB0FCD72}"/>
                </a:ext>
              </a:extLst>
            </p:cNvPr>
            <p:cNvGrpSpPr/>
            <p:nvPr/>
          </p:nvGrpSpPr>
          <p:grpSpPr>
            <a:xfrm>
              <a:off x="3231855" y="2417755"/>
              <a:ext cx="1499597" cy="1499597"/>
              <a:chOff x="3231855" y="2417755"/>
              <a:chExt cx="1499597" cy="1499597"/>
            </a:xfrm>
          </p:grpSpPr>
          <p:sp>
            <p:nvSpPr>
              <p:cNvPr id="9" name="Oval 29">
                <a:extLst>
                  <a:ext uri="{FF2B5EF4-FFF2-40B4-BE49-F238E27FC236}">
                    <a16:creationId xmlns:a16="http://schemas.microsoft.com/office/drawing/2014/main" id="{84DAA513-C4A9-453E-E37D-C26BE38293DB}"/>
                  </a:ext>
                </a:extLst>
              </p:cNvPr>
              <p:cNvSpPr/>
              <p:nvPr/>
            </p:nvSpPr>
            <p:spPr>
              <a:xfrm>
                <a:off x="3231855" y="2417755"/>
                <a:ext cx="1499597" cy="1499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0" name="TextBox 30">
                <a:extLst>
                  <a:ext uri="{FF2B5EF4-FFF2-40B4-BE49-F238E27FC236}">
                    <a16:creationId xmlns:a16="http://schemas.microsoft.com/office/drawing/2014/main" id="{165FDF64-18D1-2754-211F-2CDA511D4D2F}"/>
                  </a:ext>
                </a:extLst>
              </p:cNvPr>
              <p:cNvSpPr txBox="1"/>
              <p:nvPr/>
            </p:nvSpPr>
            <p:spPr>
              <a:xfrm>
                <a:off x="3320332" y="2689863"/>
                <a:ext cx="1322643" cy="900245"/>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Osteoarthritis of the knee </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$13,981</a:t>
                </a:r>
              </a:p>
            </p:txBody>
          </p:sp>
        </p:grpSp>
        <p:grpSp>
          <p:nvGrpSpPr>
            <p:cNvPr id="11" name="Group 8">
              <a:extLst>
                <a:ext uri="{FF2B5EF4-FFF2-40B4-BE49-F238E27FC236}">
                  <a16:creationId xmlns:a16="http://schemas.microsoft.com/office/drawing/2014/main" id="{19D1CAB4-6DC7-5544-8418-901055ED743F}"/>
                </a:ext>
              </a:extLst>
            </p:cNvPr>
            <p:cNvGrpSpPr/>
            <p:nvPr/>
          </p:nvGrpSpPr>
          <p:grpSpPr>
            <a:xfrm>
              <a:off x="4553574" y="1410205"/>
              <a:ext cx="1431986" cy="1344762"/>
              <a:chOff x="4553574" y="1410205"/>
              <a:chExt cx="1431986" cy="1344762"/>
            </a:xfrm>
          </p:grpSpPr>
          <p:sp>
            <p:nvSpPr>
              <p:cNvPr id="12" name="Oval 27">
                <a:extLst>
                  <a:ext uri="{FF2B5EF4-FFF2-40B4-BE49-F238E27FC236}">
                    <a16:creationId xmlns:a16="http://schemas.microsoft.com/office/drawing/2014/main" id="{028AAAD7-2659-925A-176A-EDFC45D4D5A2}"/>
                  </a:ext>
                </a:extLst>
              </p:cNvPr>
              <p:cNvSpPr/>
              <p:nvPr/>
            </p:nvSpPr>
            <p:spPr>
              <a:xfrm>
                <a:off x="4597191" y="1410205"/>
                <a:ext cx="1344753" cy="13447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3" name="TextBox 28">
                <a:extLst>
                  <a:ext uri="{FF2B5EF4-FFF2-40B4-BE49-F238E27FC236}">
                    <a16:creationId xmlns:a16="http://schemas.microsoft.com/office/drawing/2014/main" id="{21E22B99-F365-B9B5-4DF5-B98815D911F9}"/>
                  </a:ext>
                </a:extLst>
              </p:cNvPr>
              <p:cNvSpPr txBox="1"/>
              <p:nvPr/>
            </p:nvSpPr>
            <p:spPr>
              <a:xfrm>
                <a:off x="4553574" y="1528712"/>
                <a:ext cx="1431986" cy="1146200"/>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Acute </a:t>
                </a:r>
                <a:br>
                  <a:rPr lang="en-AU" sz="1600" b="0" i="0" u="none" strike="noStrike" kern="1200" cap="none" spc="0" baseline="0">
                    <a:solidFill>
                      <a:srgbClr val="009CB6"/>
                    </a:solidFill>
                    <a:uFillTx/>
                    <a:latin typeface="Arial"/>
                  </a:rPr>
                </a:br>
                <a:r>
                  <a:rPr lang="en-AU" sz="1600" b="0" i="0" u="none" strike="noStrike" kern="1200" cap="none" spc="0" baseline="0">
                    <a:solidFill>
                      <a:srgbClr val="009CB6"/>
                    </a:solidFill>
                    <a:uFillTx/>
                    <a:latin typeface="Arial"/>
                  </a:rPr>
                  <a:t>lower back pain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$4,160</a:t>
                </a:r>
              </a:p>
            </p:txBody>
          </p:sp>
        </p:grpSp>
        <p:grpSp>
          <p:nvGrpSpPr>
            <p:cNvPr id="14" name="Group 9">
              <a:extLst>
                <a:ext uri="{FF2B5EF4-FFF2-40B4-BE49-F238E27FC236}">
                  <a16:creationId xmlns:a16="http://schemas.microsoft.com/office/drawing/2014/main" id="{1851F26C-FE42-9962-A93B-550678B80294}"/>
                </a:ext>
              </a:extLst>
            </p:cNvPr>
            <p:cNvGrpSpPr/>
            <p:nvPr/>
          </p:nvGrpSpPr>
          <p:grpSpPr>
            <a:xfrm>
              <a:off x="6195471" y="1416908"/>
              <a:ext cx="1431986" cy="1322258"/>
              <a:chOff x="6195471" y="1416908"/>
              <a:chExt cx="1431986" cy="1322258"/>
            </a:xfrm>
          </p:grpSpPr>
          <p:sp>
            <p:nvSpPr>
              <p:cNvPr id="15" name="Oval 25">
                <a:extLst>
                  <a:ext uri="{FF2B5EF4-FFF2-40B4-BE49-F238E27FC236}">
                    <a16:creationId xmlns:a16="http://schemas.microsoft.com/office/drawing/2014/main" id="{967D9464-1548-A503-0409-C240512C8F78}"/>
                  </a:ext>
                </a:extLst>
              </p:cNvPr>
              <p:cNvSpPr/>
              <p:nvPr/>
            </p:nvSpPr>
            <p:spPr>
              <a:xfrm>
                <a:off x="6250335" y="1416908"/>
                <a:ext cx="1322258" cy="132225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6" name="TextBox 26">
                <a:extLst>
                  <a:ext uri="{FF2B5EF4-FFF2-40B4-BE49-F238E27FC236}">
                    <a16:creationId xmlns:a16="http://schemas.microsoft.com/office/drawing/2014/main" id="{C0396532-D83F-A441-11A2-73D308651903}"/>
                  </a:ext>
                </a:extLst>
              </p:cNvPr>
              <p:cNvSpPr txBox="1"/>
              <p:nvPr/>
            </p:nvSpPr>
            <p:spPr>
              <a:xfrm>
                <a:off x="6195471" y="1598919"/>
                <a:ext cx="1431986"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Vascular claudication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$24,125</a:t>
                </a:r>
              </a:p>
            </p:txBody>
          </p:sp>
        </p:grpSp>
        <p:grpSp>
          <p:nvGrpSpPr>
            <p:cNvPr id="17" name="Group 10">
              <a:extLst>
                <a:ext uri="{FF2B5EF4-FFF2-40B4-BE49-F238E27FC236}">
                  <a16:creationId xmlns:a16="http://schemas.microsoft.com/office/drawing/2014/main" id="{84B32DBE-E40A-7AD5-DA08-CC076F584F9B}"/>
                </a:ext>
              </a:extLst>
            </p:cNvPr>
            <p:cNvGrpSpPr/>
            <p:nvPr/>
          </p:nvGrpSpPr>
          <p:grpSpPr>
            <a:xfrm>
              <a:off x="7402817" y="2483208"/>
              <a:ext cx="1439987" cy="1439987"/>
              <a:chOff x="7402817" y="2483208"/>
              <a:chExt cx="1439987" cy="1439987"/>
            </a:xfrm>
          </p:grpSpPr>
          <p:sp>
            <p:nvSpPr>
              <p:cNvPr id="18" name="Oval 23">
                <a:extLst>
                  <a:ext uri="{FF2B5EF4-FFF2-40B4-BE49-F238E27FC236}">
                    <a16:creationId xmlns:a16="http://schemas.microsoft.com/office/drawing/2014/main" id="{320367F9-B378-D11A-C4B7-E9777417EABB}"/>
                  </a:ext>
                </a:extLst>
              </p:cNvPr>
              <p:cNvSpPr/>
              <p:nvPr/>
            </p:nvSpPr>
            <p:spPr>
              <a:xfrm>
                <a:off x="7402817" y="2483208"/>
                <a:ext cx="1439987" cy="1439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9" name="TextBox 24">
                <a:extLst>
                  <a:ext uri="{FF2B5EF4-FFF2-40B4-BE49-F238E27FC236}">
                    <a16:creationId xmlns:a16="http://schemas.microsoft.com/office/drawing/2014/main" id="{CEB12D0F-042F-83E3-B402-3C11ECB6668A}"/>
                  </a:ext>
                </a:extLst>
              </p:cNvPr>
              <p:cNvSpPr txBox="1"/>
              <p:nvPr/>
            </p:nvSpPr>
            <p:spPr>
              <a:xfrm>
                <a:off x="7434968" y="2763600"/>
                <a:ext cx="1375678"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Stress urinary incontinence</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$10,129</a:t>
                </a:r>
              </a:p>
            </p:txBody>
          </p:sp>
        </p:grpSp>
        <p:grpSp>
          <p:nvGrpSpPr>
            <p:cNvPr id="20" name="Group 11">
              <a:extLst>
                <a:ext uri="{FF2B5EF4-FFF2-40B4-BE49-F238E27FC236}">
                  <a16:creationId xmlns:a16="http://schemas.microsoft.com/office/drawing/2014/main" id="{0D57FF68-473B-8849-88FE-449D56F290A5}"/>
                </a:ext>
              </a:extLst>
            </p:cNvPr>
            <p:cNvGrpSpPr/>
            <p:nvPr/>
          </p:nvGrpSpPr>
          <p:grpSpPr>
            <a:xfrm>
              <a:off x="7294205" y="4154265"/>
              <a:ext cx="1552303" cy="1552303"/>
              <a:chOff x="7294205" y="4154265"/>
              <a:chExt cx="1552303" cy="1552303"/>
            </a:xfrm>
          </p:grpSpPr>
          <p:sp>
            <p:nvSpPr>
              <p:cNvPr id="21" name="Oval 21">
                <a:extLst>
                  <a:ext uri="{FF2B5EF4-FFF2-40B4-BE49-F238E27FC236}">
                    <a16:creationId xmlns:a16="http://schemas.microsoft.com/office/drawing/2014/main" id="{01E23704-1AC6-D2B9-9EAE-0E370DCE4918}"/>
                  </a:ext>
                </a:extLst>
              </p:cNvPr>
              <p:cNvSpPr/>
              <p:nvPr/>
            </p:nvSpPr>
            <p:spPr>
              <a:xfrm>
                <a:off x="7294205" y="4154265"/>
                <a:ext cx="1552303" cy="1552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2" name="TextBox 22">
                <a:extLst>
                  <a:ext uri="{FF2B5EF4-FFF2-40B4-BE49-F238E27FC236}">
                    <a16:creationId xmlns:a16="http://schemas.microsoft.com/office/drawing/2014/main" id="{23D06034-80D2-D402-356E-1F8C452A9EDF}"/>
                  </a:ext>
                </a:extLst>
              </p:cNvPr>
              <p:cNvSpPr txBox="1"/>
              <p:nvPr/>
            </p:nvSpPr>
            <p:spPr>
              <a:xfrm>
                <a:off x="7362639" y="4499625"/>
                <a:ext cx="1415427"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Carpal tunnel syndrome</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$39,533</a:t>
                </a:r>
              </a:p>
            </p:txBody>
          </p:sp>
        </p:grpSp>
        <p:grpSp>
          <p:nvGrpSpPr>
            <p:cNvPr id="23" name="Group 12">
              <a:extLst>
                <a:ext uri="{FF2B5EF4-FFF2-40B4-BE49-F238E27FC236}">
                  <a16:creationId xmlns:a16="http://schemas.microsoft.com/office/drawing/2014/main" id="{38325E11-07DB-82CD-C536-995AD0E74EE3}"/>
                </a:ext>
              </a:extLst>
            </p:cNvPr>
            <p:cNvGrpSpPr/>
            <p:nvPr/>
          </p:nvGrpSpPr>
          <p:grpSpPr>
            <a:xfrm>
              <a:off x="3078620" y="4126403"/>
              <a:ext cx="1666082" cy="1666082"/>
              <a:chOff x="3078620" y="4126403"/>
              <a:chExt cx="1666082" cy="1666082"/>
            </a:xfrm>
          </p:grpSpPr>
          <p:sp>
            <p:nvSpPr>
              <p:cNvPr id="24" name="Oval 19">
                <a:extLst>
                  <a:ext uri="{FF2B5EF4-FFF2-40B4-BE49-F238E27FC236}">
                    <a16:creationId xmlns:a16="http://schemas.microsoft.com/office/drawing/2014/main" id="{CDF2E17E-6C0C-02A8-04BE-15696113D040}"/>
                  </a:ext>
                </a:extLst>
              </p:cNvPr>
              <p:cNvSpPr/>
              <p:nvPr/>
            </p:nvSpPr>
            <p:spPr>
              <a:xfrm>
                <a:off x="3078620" y="4126403"/>
                <a:ext cx="1666082" cy="16660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5" name="TextBox 20">
                <a:extLst>
                  <a:ext uri="{FF2B5EF4-FFF2-40B4-BE49-F238E27FC236}">
                    <a16:creationId xmlns:a16="http://schemas.microsoft.com/office/drawing/2014/main" id="{1323B26D-5869-8D62-BA67-5860691BCE8A}"/>
                  </a:ext>
                </a:extLst>
              </p:cNvPr>
              <p:cNvSpPr txBox="1"/>
              <p:nvPr/>
            </p:nvSpPr>
            <p:spPr>
              <a:xfrm>
                <a:off x="3223717" y="4405579"/>
                <a:ext cx="1375888" cy="1146200"/>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Lateral epicondylitis (tennis elbow)</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$10,739</a:t>
                </a:r>
              </a:p>
            </p:txBody>
          </p:sp>
        </p:grpSp>
        <p:grpSp>
          <p:nvGrpSpPr>
            <p:cNvPr id="26" name="Group 13">
              <a:extLst>
                <a:ext uri="{FF2B5EF4-FFF2-40B4-BE49-F238E27FC236}">
                  <a16:creationId xmlns:a16="http://schemas.microsoft.com/office/drawing/2014/main" id="{8B86C57D-609B-29CE-EC70-2AD996FDC80B}"/>
                </a:ext>
              </a:extLst>
            </p:cNvPr>
            <p:cNvGrpSpPr/>
            <p:nvPr/>
          </p:nvGrpSpPr>
          <p:grpSpPr>
            <a:xfrm>
              <a:off x="6021762" y="5387781"/>
              <a:ext cx="1469065" cy="1417411"/>
              <a:chOff x="6021762" y="5387781"/>
              <a:chExt cx="1469065" cy="1417411"/>
            </a:xfrm>
          </p:grpSpPr>
          <p:sp>
            <p:nvSpPr>
              <p:cNvPr id="27" name="Oval 17">
                <a:extLst>
                  <a:ext uri="{FF2B5EF4-FFF2-40B4-BE49-F238E27FC236}">
                    <a16:creationId xmlns:a16="http://schemas.microsoft.com/office/drawing/2014/main" id="{A18EE625-C2A3-3554-0650-F3F5EF3E0A19}"/>
                  </a:ext>
                </a:extLst>
              </p:cNvPr>
              <p:cNvSpPr/>
              <p:nvPr/>
            </p:nvSpPr>
            <p:spPr>
              <a:xfrm>
                <a:off x="6047585" y="5387781"/>
                <a:ext cx="1417411" cy="141741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8" name="TextBox 18">
                <a:extLst>
                  <a:ext uri="{FF2B5EF4-FFF2-40B4-BE49-F238E27FC236}">
                    <a16:creationId xmlns:a16="http://schemas.microsoft.com/office/drawing/2014/main" id="{0FFDA6E7-B0F3-EEFA-4D8B-3907F959FBF6}"/>
                  </a:ext>
                </a:extLst>
              </p:cNvPr>
              <p:cNvSpPr txBox="1"/>
              <p:nvPr/>
            </p:nvSpPr>
            <p:spPr>
              <a:xfrm>
                <a:off x="6021762" y="5665704"/>
                <a:ext cx="1469065"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Cancer rehabilitation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$3,514</a:t>
                </a:r>
              </a:p>
            </p:txBody>
          </p:sp>
        </p:grpSp>
        <p:grpSp>
          <p:nvGrpSpPr>
            <p:cNvPr id="29" name="Group 14">
              <a:extLst>
                <a:ext uri="{FF2B5EF4-FFF2-40B4-BE49-F238E27FC236}">
                  <a16:creationId xmlns:a16="http://schemas.microsoft.com/office/drawing/2014/main" id="{0CFC3610-3F06-B215-AABF-A60EA815F6A3}"/>
                </a:ext>
              </a:extLst>
            </p:cNvPr>
            <p:cNvGrpSpPr/>
            <p:nvPr/>
          </p:nvGrpSpPr>
          <p:grpSpPr>
            <a:xfrm>
              <a:off x="4420941" y="5523661"/>
              <a:ext cx="1426235" cy="1275999"/>
              <a:chOff x="4420941" y="5523661"/>
              <a:chExt cx="1426235" cy="1275999"/>
            </a:xfrm>
          </p:grpSpPr>
          <p:sp>
            <p:nvSpPr>
              <p:cNvPr id="30" name="Oval 15">
                <a:extLst>
                  <a:ext uri="{FF2B5EF4-FFF2-40B4-BE49-F238E27FC236}">
                    <a16:creationId xmlns:a16="http://schemas.microsoft.com/office/drawing/2014/main" id="{E575E4AF-BA84-EA60-39D4-26762C572E9B}"/>
                  </a:ext>
                </a:extLst>
              </p:cNvPr>
              <p:cNvSpPr/>
              <p:nvPr/>
            </p:nvSpPr>
            <p:spPr>
              <a:xfrm>
                <a:off x="4496059" y="5523661"/>
                <a:ext cx="1275999" cy="12759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31" name="TextBox 16">
                <a:extLst>
                  <a:ext uri="{FF2B5EF4-FFF2-40B4-BE49-F238E27FC236}">
                    <a16:creationId xmlns:a16="http://schemas.microsoft.com/office/drawing/2014/main" id="{8BADE45A-BD94-2B1B-C1F5-F7A29B4AD10A}"/>
                  </a:ext>
                </a:extLst>
              </p:cNvPr>
              <p:cNvSpPr txBox="1"/>
              <p:nvPr/>
            </p:nvSpPr>
            <p:spPr>
              <a:xfrm>
                <a:off x="4420941" y="5730873"/>
                <a:ext cx="1426235"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Falls prevention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$2,144</a:t>
                </a:r>
              </a:p>
            </p:txBody>
          </p:sp>
        </p:grpSp>
      </p:grpSp>
      <p:grpSp>
        <p:nvGrpSpPr>
          <p:cNvPr id="32" name="Group 31">
            <a:extLst>
              <a:ext uri="{FF2B5EF4-FFF2-40B4-BE49-F238E27FC236}">
                <a16:creationId xmlns:a16="http://schemas.microsoft.com/office/drawing/2014/main" id="{65E97A59-ADAF-302C-F179-730B641420E9}"/>
              </a:ext>
            </a:extLst>
          </p:cNvPr>
          <p:cNvGrpSpPr/>
          <p:nvPr/>
        </p:nvGrpSpPr>
        <p:grpSpPr>
          <a:xfrm>
            <a:off x="5065711" y="3230383"/>
            <a:ext cx="1895898" cy="1697537"/>
            <a:chOff x="5065711" y="3230383"/>
            <a:chExt cx="1895898" cy="1697537"/>
          </a:xfrm>
        </p:grpSpPr>
        <p:sp>
          <p:nvSpPr>
            <p:cNvPr id="33" name="Oval 32">
              <a:extLst>
                <a:ext uri="{FF2B5EF4-FFF2-40B4-BE49-F238E27FC236}">
                  <a16:creationId xmlns:a16="http://schemas.microsoft.com/office/drawing/2014/main" id="{8D602487-1914-BA0B-7E66-3D614A874A18}"/>
                </a:ext>
              </a:extLst>
            </p:cNvPr>
            <p:cNvSpPr/>
            <p:nvPr/>
          </p:nvSpPr>
          <p:spPr>
            <a:xfrm>
              <a:off x="5289090" y="3230383"/>
              <a:ext cx="1646294" cy="164629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9CB6">
                <a:alpha val="8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grpSp>
          <p:nvGrpSpPr>
            <p:cNvPr id="34" name="Group 33">
              <a:extLst>
                <a:ext uri="{FF2B5EF4-FFF2-40B4-BE49-F238E27FC236}">
                  <a16:creationId xmlns:a16="http://schemas.microsoft.com/office/drawing/2014/main" id="{995275D3-5F3A-F0C6-BB4C-B194C1DFAE5F}"/>
                </a:ext>
              </a:extLst>
            </p:cNvPr>
            <p:cNvGrpSpPr/>
            <p:nvPr/>
          </p:nvGrpSpPr>
          <p:grpSpPr>
            <a:xfrm>
              <a:off x="5065711" y="3276962"/>
              <a:ext cx="1895898" cy="1650958"/>
              <a:chOff x="5065711" y="3276962"/>
              <a:chExt cx="1895898" cy="1650958"/>
            </a:xfrm>
          </p:grpSpPr>
          <p:sp>
            <p:nvSpPr>
              <p:cNvPr id="35" name="Freeform: Shape 34">
                <a:extLst>
                  <a:ext uri="{FF2B5EF4-FFF2-40B4-BE49-F238E27FC236}">
                    <a16:creationId xmlns:a16="http://schemas.microsoft.com/office/drawing/2014/main" id="{4FFD6952-16EF-64B3-6941-2E37867CF6E4}"/>
                  </a:ext>
                </a:extLst>
              </p:cNvPr>
              <p:cNvSpPr/>
              <p:nvPr/>
            </p:nvSpPr>
            <p:spPr>
              <a:xfrm>
                <a:off x="5586261" y="3727761"/>
                <a:ext cx="245351" cy="330400"/>
              </a:xfrm>
              <a:custGeom>
                <a:avLst/>
                <a:gdLst>
                  <a:gd name="f0" fmla="val 10800000"/>
                  <a:gd name="f1" fmla="val 5400000"/>
                  <a:gd name="f2" fmla="val 180"/>
                  <a:gd name="f3" fmla="val w"/>
                  <a:gd name="f4" fmla="val h"/>
                  <a:gd name="f5" fmla="val 0"/>
                  <a:gd name="f6" fmla="val 778133"/>
                  <a:gd name="f7" fmla="val 1047863"/>
                  <a:gd name="f8" fmla="val 95939"/>
                  <a:gd name="f9" fmla="val 683225"/>
                  <a:gd name="f10" fmla="val 292521"/>
                  <a:gd name="f11" fmla="val 411378"/>
                  <a:gd name="f12" fmla="val 411776"/>
                  <a:gd name="f13" fmla="val 277689"/>
                  <a:gd name="f14" fmla="val 602859"/>
                  <a:gd name="f15" fmla="val 27838"/>
                  <a:gd name="f16" fmla="val 477762"/>
                  <a:gd name="f17" fmla="val 642671"/>
                  <a:gd name="f18" fmla="val 488759"/>
                  <a:gd name="f19" fmla="val 879463"/>
                  <a:gd name="f20" fmla="val 250593"/>
                  <a:gd name="f21" fmla="val 1047864"/>
                  <a:gd name="f22" fmla="+- 0 0 244986"/>
                  <a:gd name="f23" fmla="val 949229"/>
                  <a:gd name="f24" fmla="val 158488"/>
                  <a:gd name="f25" fmla="val 1141687"/>
                  <a:gd name="f26" fmla="val 95596"/>
                  <a:gd name="f27" fmla="val 683569"/>
                  <a:gd name="f28" fmla="+- 0 0 -90"/>
                  <a:gd name="f29" fmla="*/ f3 1 778133"/>
                  <a:gd name="f30" fmla="*/ f4 1 1047863"/>
                  <a:gd name="f31" fmla="+- f7 0 f5"/>
                  <a:gd name="f32" fmla="+- f6 0 f5"/>
                  <a:gd name="f33" fmla="*/ f28 f0 1"/>
                  <a:gd name="f34" fmla="*/ f32 1 778133"/>
                  <a:gd name="f35" fmla="*/ f31 1 1047863"/>
                  <a:gd name="f36" fmla="*/ 95939 f32 1"/>
                  <a:gd name="f37" fmla="*/ 683225 f31 1"/>
                  <a:gd name="f38" fmla="*/ 602859 f32 1"/>
                  <a:gd name="f39" fmla="*/ 0 f31 1"/>
                  <a:gd name="f40" fmla="*/ 778133 f32 1"/>
                  <a:gd name="f41" fmla="*/ 27838 f31 1"/>
                  <a:gd name="f42" fmla="*/ 250593 f32 1"/>
                  <a:gd name="f43" fmla="*/ 1047864 f31 1"/>
                  <a:gd name="f44" fmla="*/ 95596 f32 1"/>
                  <a:gd name="f45" fmla="*/ 683569 f31 1"/>
                  <a:gd name="f46" fmla="*/ f33 1 f2"/>
                  <a:gd name="f47" fmla="*/ f36 1 778133"/>
                  <a:gd name="f48" fmla="*/ f37 1 1047863"/>
                  <a:gd name="f49" fmla="*/ f38 1 778133"/>
                  <a:gd name="f50" fmla="*/ f39 1 1047863"/>
                  <a:gd name="f51" fmla="*/ f40 1 778133"/>
                  <a:gd name="f52" fmla="*/ f41 1 1047863"/>
                  <a:gd name="f53" fmla="*/ f42 1 778133"/>
                  <a:gd name="f54" fmla="*/ f43 1 1047863"/>
                  <a:gd name="f55" fmla="*/ f44 1 778133"/>
                  <a:gd name="f56" fmla="*/ f45 1 1047863"/>
                  <a:gd name="f57" fmla="*/ f5 1 f34"/>
                  <a:gd name="f58" fmla="*/ f6 1 f34"/>
                  <a:gd name="f59" fmla="*/ f5 1 f35"/>
                  <a:gd name="f60" fmla="*/ f7 1 f35"/>
                  <a:gd name="f61" fmla="+- f46 0 f1"/>
                  <a:gd name="f62" fmla="*/ f47 1 f34"/>
                  <a:gd name="f63" fmla="*/ f48 1 f35"/>
                  <a:gd name="f64" fmla="*/ f49 1 f34"/>
                  <a:gd name="f65" fmla="*/ f50 1 f35"/>
                  <a:gd name="f66" fmla="*/ f51 1 f34"/>
                  <a:gd name="f67" fmla="*/ f52 1 f35"/>
                  <a:gd name="f68" fmla="*/ f53 1 f34"/>
                  <a:gd name="f69" fmla="*/ f54 1 f35"/>
                  <a:gd name="f70" fmla="*/ f55 1 f34"/>
                  <a:gd name="f71" fmla="*/ f56 1 f35"/>
                  <a:gd name="f72" fmla="*/ f57 f29 1"/>
                  <a:gd name="f73" fmla="*/ f58 f29 1"/>
                  <a:gd name="f74" fmla="*/ f60 f30 1"/>
                  <a:gd name="f75" fmla="*/ f59 f30 1"/>
                  <a:gd name="f76" fmla="*/ f62 f29 1"/>
                  <a:gd name="f77" fmla="*/ f63 f30 1"/>
                  <a:gd name="f78" fmla="*/ f64 f29 1"/>
                  <a:gd name="f79" fmla="*/ f65 f30 1"/>
                  <a:gd name="f80" fmla="*/ f66 f29 1"/>
                  <a:gd name="f81" fmla="*/ f67 f30 1"/>
                  <a:gd name="f82" fmla="*/ f68 f29 1"/>
                  <a:gd name="f83" fmla="*/ f69 f30 1"/>
                  <a:gd name="f84" fmla="*/ f70 f29 1"/>
                  <a:gd name="f85" fmla="*/ f71 f30 1"/>
                </a:gdLst>
                <a:ahLst/>
                <a:cxnLst>
                  <a:cxn ang="3cd4">
                    <a:pos x="hc" y="t"/>
                  </a:cxn>
                  <a:cxn ang="0">
                    <a:pos x="r" y="vc"/>
                  </a:cxn>
                  <a:cxn ang="cd4">
                    <a:pos x="hc" y="b"/>
                  </a:cxn>
                  <a:cxn ang="cd2">
                    <a:pos x="l" y="vc"/>
                  </a:cxn>
                  <a:cxn ang="f61">
                    <a:pos x="f76" y="f77"/>
                  </a:cxn>
                  <a:cxn ang="f61">
                    <a:pos x="f78" y="f79"/>
                  </a:cxn>
                  <a:cxn ang="f61">
                    <a:pos x="f80" y="f81"/>
                  </a:cxn>
                  <a:cxn ang="f61">
                    <a:pos x="f82" y="f83"/>
                  </a:cxn>
                  <a:cxn ang="f61">
                    <a:pos x="f84" y="f85"/>
                  </a:cxn>
                </a:cxnLst>
                <a:rect l="f72" t="f75" r="f73" b="f74"/>
                <a:pathLst>
                  <a:path w="778133" h="1047863">
                    <a:moveTo>
                      <a:pt x="f8" y="f9"/>
                    </a:moveTo>
                    <a:cubicBezTo>
                      <a:pt x="f10" y="f11"/>
                      <a:pt x="f12" y="f13"/>
                      <a:pt x="f14" y="f5"/>
                    </a:cubicBezTo>
                    <a:lnTo>
                      <a:pt x="f6" y="f15"/>
                    </a:lnTo>
                    <a:cubicBezTo>
                      <a:pt x="f16" y="f17"/>
                      <a:pt x="f18" y="f19"/>
                      <a:pt x="f20" y="f21"/>
                    </a:cubicBezTo>
                    <a:cubicBezTo>
                      <a:pt x="f22" y="f23"/>
                      <a:pt x="f24" y="f25"/>
                      <a:pt x="f26" y="f27"/>
                    </a:cubicBez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6" name="Freeform: Shape 35">
                <a:extLst>
                  <a:ext uri="{FF2B5EF4-FFF2-40B4-BE49-F238E27FC236}">
                    <a16:creationId xmlns:a16="http://schemas.microsoft.com/office/drawing/2014/main" id="{66556164-130F-9813-2829-BD0CA67E10B4}"/>
                  </a:ext>
                </a:extLst>
              </p:cNvPr>
              <p:cNvSpPr/>
              <p:nvPr/>
            </p:nvSpPr>
            <p:spPr>
              <a:xfrm>
                <a:off x="5761177" y="3646919"/>
                <a:ext cx="166621" cy="136748"/>
              </a:xfrm>
              <a:custGeom>
                <a:avLst/>
                <a:gdLst>
                  <a:gd name="f0" fmla="val 10800000"/>
                  <a:gd name="f1" fmla="val 5400000"/>
                  <a:gd name="f2" fmla="val 180"/>
                  <a:gd name="f3" fmla="val w"/>
                  <a:gd name="f4" fmla="val h"/>
                  <a:gd name="f5" fmla="val 0"/>
                  <a:gd name="f6" fmla="val 528437"/>
                  <a:gd name="f7" fmla="val 433717"/>
                  <a:gd name="f8" fmla="val 109289"/>
                  <a:gd name="f9" fmla="val 433374"/>
                  <a:gd name="f10" fmla="val 319961"/>
                  <a:gd name="f11" fmla="val 366013"/>
                  <a:gd name="f12" fmla="val 362233"/>
                  <a:gd name="f13" fmla="val 352610"/>
                  <a:gd name="f14" fmla="val 397975"/>
                  <a:gd name="f15" fmla="val 324429"/>
                  <a:gd name="f16" fmla="val 421345"/>
                  <a:gd name="f17" fmla="val 286968"/>
                  <a:gd name="f18" fmla="val 515168"/>
                  <a:gd name="f19" fmla="val 134377"/>
                  <a:gd name="f20" fmla="val 547817"/>
                  <a:gd name="f21" fmla="val 81107"/>
                  <a:gd name="f22" fmla="val 517230"/>
                  <a:gd name="f23" fmla="val 11685"/>
                  <a:gd name="f24" fmla="val 456056"/>
                  <a:gd name="f25" fmla="val 195894"/>
                  <a:gd name="f26" fmla="val 99322"/>
                  <a:gd name="f27" fmla="val 138501"/>
                  <a:gd name="f28" fmla="val 121317"/>
                  <a:gd name="f29" fmla="val 88324"/>
                  <a:gd name="f30" fmla="val 166682"/>
                  <a:gd name="f31" fmla="val 54988"/>
                  <a:gd name="f32" fmla="val 226825"/>
                  <a:gd name="f33" fmla="val 326835"/>
                  <a:gd name="f34" fmla="+- 0 0 -90"/>
                  <a:gd name="f35" fmla="*/ f3 1 528437"/>
                  <a:gd name="f36" fmla="*/ f4 1 433717"/>
                  <a:gd name="f37" fmla="+- f7 0 f5"/>
                  <a:gd name="f38" fmla="+- f6 0 f5"/>
                  <a:gd name="f39" fmla="*/ f34 f0 1"/>
                  <a:gd name="f40" fmla="*/ f38 1 528437"/>
                  <a:gd name="f41" fmla="*/ f37 1 433717"/>
                  <a:gd name="f42" fmla="*/ 109289 f38 1"/>
                  <a:gd name="f43" fmla="*/ 433374 f37 1"/>
                  <a:gd name="f44" fmla="*/ 319961 f38 1"/>
                  <a:gd name="f45" fmla="*/ 366013 f37 1"/>
                  <a:gd name="f46" fmla="*/ 421345 f38 1"/>
                  <a:gd name="f47" fmla="*/ 286968 f37 1"/>
                  <a:gd name="f48" fmla="*/ 515168 f38 1"/>
                  <a:gd name="f49" fmla="*/ 134377 f37 1"/>
                  <a:gd name="f50" fmla="*/ 456056 f38 1"/>
                  <a:gd name="f51" fmla="*/ 0 f37 1"/>
                  <a:gd name="f52" fmla="*/ 195894 f38 1"/>
                  <a:gd name="f53" fmla="*/ 99322 f37 1"/>
                  <a:gd name="f54" fmla="*/ 54988 f38 1"/>
                  <a:gd name="f55" fmla="*/ 226825 f37 1"/>
                  <a:gd name="f56" fmla="*/ 0 f38 1"/>
                  <a:gd name="f57" fmla="*/ 326835 f37 1"/>
                  <a:gd name="f58" fmla="*/ 433717 f37 1"/>
                  <a:gd name="f59" fmla="*/ f39 1 f2"/>
                  <a:gd name="f60" fmla="*/ f42 1 528437"/>
                  <a:gd name="f61" fmla="*/ f43 1 433717"/>
                  <a:gd name="f62" fmla="*/ f44 1 528437"/>
                  <a:gd name="f63" fmla="*/ f45 1 433717"/>
                  <a:gd name="f64" fmla="*/ f46 1 528437"/>
                  <a:gd name="f65" fmla="*/ f47 1 433717"/>
                  <a:gd name="f66" fmla="*/ f48 1 528437"/>
                  <a:gd name="f67" fmla="*/ f49 1 433717"/>
                  <a:gd name="f68" fmla="*/ f50 1 528437"/>
                  <a:gd name="f69" fmla="*/ f51 1 433717"/>
                  <a:gd name="f70" fmla="*/ f52 1 528437"/>
                  <a:gd name="f71" fmla="*/ f53 1 433717"/>
                  <a:gd name="f72" fmla="*/ f54 1 528437"/>
                  <a:gd name="f73" fmla="*/ f55 1 433717"/>
                  <a:gd name="f74" fmla="*/ f56 1 528437"/>
                  <a:gd name="f75" fmla="*/ f57 1 433717"/>
                  <a:gd name="f76" fmla="*/ f58 1 433717"/>
                  <a:gd name="f77" fmla="*/ f5 1 f40"/>
                  <a:gd name="f78" fmla="*/ f6 1 f40"/>
                  <a:gd name="f79" fmla="*/ f5 1 f41"/>
                  <a:gd name="f80" fmla="*/ f7 1 f41"/>
                  <a:gd name="f81" fmla="+- f59 0 f1"/>
                  <a:gd name="f82" fmla="*/ f60 1 f40"/>
                  <a:gd name="f83" fmla="*/ f61 1 f41"/>
                  <a:gd name="f84" fmla="*/ f62 1 f40"/>
                  <a:gd name="f85" fmla="*/ f63 1 f41"/>
                  <a:gd name="f86" fmla="*/ f64 1 f40"/>
                  <a:gd name="f87" fmla="*/ f65 1 f41"/>
                  <a:gd name="f88" fmla="*/ f66 1 f40"/>
                  <a:gd name="f89" fmla="*/ f67 1 f41"/>
                  <a:gd name="f90" fmla="*/ f68 1 f40"/>
                  <a:gd name="f91" fmla="*/ f69 1 f41"/>
                  <a:gd name="f92" fmla="*/ f70 1 f40"/>
                  <a:gd name="f93" fmla="*/ f71 1 f41"/>
                  <a:gd name="f94" fmla="*/ f72 1 f40"/>
                  <a:gd name="f95" fmla="*/ f73 1 f41"/>
                  <a:gd name="f96" fmla="*/ f74 1 f40"/>
                  <a:gd name="f97" fmla="*/ f75 1 f41"/>
                  <a:gd name="f98" fmla="*/ f76 1 f41"/>
                  <a:gd name="f99" fmla="*/ f77 f35 1"/>
                  <a:gd name="f100" fmla="*/ f78 f35 1"/>
                  <a:gd name="f101" fmla="*/ f80 f36 1"/>
                  <a:gd name="f102" fmla="*/ f79 f36 1"/>
                  <a:gd name="f103" fmla="*/ f82 f35 1"/>
                  <a:gd name="f104" fmla="*/ f83 f36 1"/>
                  <a:gd name="f105" fmla="*/ f84 f35 1"/>
                  <a:gd name="f106" fmla="*/ f85 f36 1"/>
                  <a:gd name="f107" fmla="*/ f86 f35 1"/>
                  <a:gd name="f108" fmla="*/ f87 f36 1"/>
                  <a:gd name="f109" fmla="*/ f88 f35 1"/>
                  <a:gd name="f110" fmla="*/ f89 f36 1"/>
                  <a:gd name="f111" fmla="*/ f90 f35 1"/>
                  <a:gd name="f112" fmla="*/ f91 f36 1"/>
                  <a:gd name="f113" fmla="*/ f92 f35 1"/>
                  <a:gd name="f114" fmla="*/ f93 f36 1"/>
                  <a:gd name="f115" fmla="*/ f94 f35 1"/>
                  <a:gd name="f116" fmla="*/ f95 f36 1"/>
                  <a:gd name="f117" fmla="*/ f96 f35 1"/>
                  <a:gd name="f118" fmla="*/ f97 f36 1"/>
                  <a:gd name="f119" fmla="*/ f98 f36 1"/>
                </a:gdLst>
                <a:ahLst/>
                <a:cxnLst>
                  <a:cxn ang="3cd4">
                    <a:pos x="hc" y="t"/>
                  </a:cxn>
                  <a:cxn ang="0">
                    <a:pos x="r" y="vc"/>
                  </a:cxn>
                  <a:cxn ang="cd4">
                    <a:pos x="hc" y="b"/>
                  </a:cxn>
                  <a:cxn ang="cd2">
                    <a:pos x="l" y="vc"/>
                  </a:cxn>
                  <a:cxn ang="f81">
                    <a:pos x="f103" y="f104"/>
                  </a:cxn>
                  <a:cxn ang="f81">
                    <a:pos x="f105" y="f106"/>
                  </a:cxn>
                  <a:cxn ang="f81">
                    <a:pos x="f107" y="f108"/>
                  </a:cxn>
                  <a:cxn ang="f81">
                    <a:pos x="f109" y="f110"/>
                  </a:cxn>
                  <a:cxn ang="f81">
                    <a:pos x="f111" y="f112"/>
                  </a:cxn>
                  <a:cxn ang="f81">
                    <a:pos x="f111" y="f112"/>
                  </a:cxn>
                  <a:cxn ang="f81">
                    <a:pos x="f113" y="f114"/>
                  </a:cxn>
                  <a:cxn ang="f81">
                    <a:pos x="f115" y="f116"/>
                  </a:cxn>
                  <a:cxn ang="f81">
                    <a:pos x="f117" y="f118"/>
                  </a:cxn>
                  <a:cxn ang="f81">
                    <a:pos x="f103" y="f119"/>
                  </a:cxn>
                </a:cxnLst>
                <a:rect l="f99" t="f102" r="f100" b="f101"/>
                <a:pathLst>
                  <a:path w="528437" h="433717">
                    <a:moveTo>
                      <a:pt x="f8" y="f9"/>
                    </a:moveTo>
                    <a:lnTo>
                      <a:pt x="f10" y="f11"/>
                    </a:lnTo>
                    <a:cubicBezTo>
                      <a:pt x="f12" y="f13"/>
                      <a:pt x="f14" y="f15"/>
                      <a:pt x="f16" y="f17"/>
                    </a:cubicBezTo>
                    <a:lnTo>
                      <a:pt x="f18" y="f19"/>
                    </a:lnTo>
                    <a:cubicBezTo>
                      <a:pt x="f20" y="f21"/>
                      <a:pt x="f22" y="f23"/>
                      <a:pt x="f24" y="f5"/>
                    </a:cubicBezTo>
                    <a:lnTo>
                      <a:pt x="f24" y="f5"/>
                    </a:lnTo>
                    <a:cubicBezTo>
                      <a:pt x="f24" y="f5"/>
                      <a:pt x="f25" y="f26"/>
                      <a:pt x="f25" y="f26"/>
                    </a:cubicBezTo>
                    <a:cubicBezTo>
                      <a:pt x="f27" y="f28"/>
                      <a:pt x="f29" y="f30"/>
                      <a:pt x="f31" y="f32"/>
                    </a:cubicBezTo>
                    <a:lnTo>
                      <a:pt x="f5" y="f33"/>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7" name="Freeform: Shape 36">
                <a:extLst>
                  <a:ext uri="{FF2B5EF4-FFF2-40B4-BE49-F238E27FC236}">
                    <a16:creationId xmlns:a16="http://schemas.microsoft.com/office/drawing/2014/main" id="{0AF5119F-0FAF-5DEC-F656-5BB6384BA4CD}"/>
                  </a:ext>
                </a:extLst>
              </p:cNvPr>
              <p:cNvSpPr/>
              <p:nvPr/>
            </p:nvSpPr>
            <p:spPr>
              <a:xfrm>
                <a:off x="5542397" y="3757132"/>
                <a:ext cx="140762" cy="353150"/>
              </a:xfrm>
              <a:custGeom>
                <a:avLst/>
                <a:gdLst>
                  <a:gd name="f0" fmla="val 10800000"/>
                  <a:gd name="f1" fmla="val 5400000"/>
                  <a:gd name="f2" fmla="val 180"/>
                  <a:gd name="f3" fmla="val w"/>
                  <a:gd name="f4" fmla="val h"/>
                  <a:gd name="f5" fmla="val 0"/>
                  <a:gd name="f6" fmla="val 446423"/>
                  <a:gd name="f7" fmla="val 1120035"/>
                  <a:gd name="f8" fmla="val 233699"/>
                  <a:gd name="f9" fmla="val 416190"/>
                  <a:gd name="f10" fmla="val 590777"/>
                  <a:gd name="f11" fmla="val 444371"/>
                  <a:gd name="f12" fmla="val 600743"/>
                  <a:gd name="f13" fmla="val 488361"/>
                  <a:gd name="f14" fmla="val 902489"/>
                  <a:gd name="f15" fmla="val 355703"/>
                  <a:gd name="f16" fmla="val 984971"/>
                  <a:gd name="f17" fmla="val 150529"/>
                  <a:gd name="f18" fmla="val 114100"/>
                  <a:gd name="f19" fmla="val 967444"/>
                  <a:gd name="f20" fmla="val 97604"/>
                  <a:gd name="f21" fmla="val 668791"/>
                  <a:gd name="f22" fmla="val 95885"/>
                  <a:gd name="f23" fmla="val 233355"/>
                  <a:gd name="f24" fmla="+- 0 0 -90"/>
                  <a:gd name="f25" fmla="*/ f3 1 446423"/>
                  <a:gd name="f26" fmla="*/ f4 1 1120035"/>
                  <a:gd name="f27" fmla="+- f7 0 f5"/>
                  <a:gd name="f28" fmla="+- f6 0 f5"/>
                  <a:gd name="f29" fmla="*/ f24 f0 1"/>
                  <a:gd name="f30" fmla="*/ f28 1 446423"/>
                  <a:gd name="f31" fmla="*/ f27 1 1120035"/>
                  <a:gd name="f32" fmla="*/ 233699 f28 1"/>
                  <a:gd name="f33" fmla="*/ 0 f27 1"/>
                  <a:gd name="f34" fmla="*/ 416190 f28 1"/>
                  <a:gd name="f35" fmla="*/ 590777 f27 1"/>
                  <a:gd name="f36" fmla="*/ 355703 f28 1"/>
                  <a:gd name="f37" fmla="*/ 984971 f27 1"/>
                  <a:gd name="f38" fmla="*/ 150529 f28 1"/>
                  <a:gd name="f39" fmla="*/ 1120035 f27 1"/>
                  <a:gd name="f40" fmla="*/ 114100 f28 1"/>
                  <a:gd name="f41" fmla="*/ 967444 f27 1"/>
                  <a:gd name="f42" fmla="*/ 97604 f28 1"/>
                  <a:gd name="f43" fmla="*/ 668791 f27 1"/>
                  <a:gd name="f44" fmla="*/ 0 f28 1"/>
                  <a:gd name="f45" fmla="*/ 95885 f27 1"/>
                  <a:gd name="f46" fmla="*/ 233355 f28 1"/>
                  <a:gd name="f47" fmla="*/ f29 1 f2"/>
                  <a:gd name="f48" fmla="*/ f32 1 446423"/>
                  <a:gd name="f49" fmla="*/ f33 1 1120035"/>
                  <a:gd name="f50" fmla="*/ f34 1 446423"/>
                  <a:gd name="f51" fmla="*/ f35 1 1120035"/>
                  <a:gd name="f52" fmla="*/ f36 1 446423"/>
                  <a:gd name="f53" fmla="*/ f37 1 1120035"/>
                  <a:gd name="f54" fmla="*/ f38 1 446423"/>
                  <a:gd name="f55" fmla="*/ f39 1 1120035"/>
                  <a:gd name="f56" fmla="*/ f40 1 446423"/>
                  <a:gd name="f57" fmla="*/ f41 1 1120035"/>
                  <a:gd name="f58" fmla="*/ f42 1 446423"/>
                  <a:gd name="f59" fmla="*/ f43 1 1120035"/>
                  <a:gd name="f60" fmla="*/ f44 1 446423"/>
                  <a:gd name="f61" fmla="*/ f45 1 1120035"/>
                  <a:gd name="f62" fmla="*/ f46 1 446423"/>
                  <a:gd name="f63" fmla="*/ f5 1 f30"/>
                  <a:gd name="f64" fmla="*/ f6 1 f30"/>
                  <a:gd name="f65" fmla="*/ f5 1 f31"/>
                  <a:gd name="f66" fmla="*/ f7 1 f31"/>
                  <a:gd name="f67" fmla="+- f47 0 f1"/>
                  <a:gd name="f68" fmla="*/ f48 1 f30"/>
                  <a:gd name="f69" fmla="*/ f49 1 f31"/>
                  <a:gd name="f70" fmla="*/ f50 1 f30"/>
                  <a:gd name="f71" fmla="*/ f51 1 f31"/>
                  <a:gd name="f72" fmla="*/ f52 1 f30"/>
                  <a:gd name="f73" fmla="*/ f53 1 f31"/>
                  <a:gd name="f74" fmla="*/ f54 1 f30"/>
                  <a:gd name="f75" fmla="*/ f55 1 f31"/>
                  <a:gd name="f76" fmla="*/ f56 1 f30"/>
                  <a:gd name="f77" fmla="*/ f57 1 f31"/>
                  <a:gd name="f78" fmla="*/ f58 1 f30"/>
                  <a:gd name="f79" fmla="*/ f59 1 f31"/>
                  <a:gd name="f80" fmla="*/ f60 1 f30"/>
                  <a:gd name="f81" fmla="*/ f61 1 f31"/>
                  <a:gd name="f82" fmla="*/ f62 1 f30"/>
                  <a:gd name="f83" fmla="*/ f63 f25 1"/>
                  <a:gd name="f84" fmla="*/ f64 f25 1"/>
                  <a:gd name="f85" fmla="*/ f66 f26 1"/>
                  <a:gd name="f86" fmla="*/ f65 f26 1"/>
                  <a:gd name="f87" fmla="*/ f68 f25 1"/>
                  <a:gd name="f88" fmla="*/ f69 f26 1"/>
                  <a:gd name="f89" fmla="*/ f70 f25 1"/>
                  <a:gd name="f90" fmla="*/ f71 f26 1"/>
                  <a:gd name="f91" fmla="*/ f72 f25 1"/>
                  <a:gd name="f92" fmla="*/ f73 f26 1"/>
                  <a:gd name="f93" fmla="*/ f74 f25 1"/>
                  <a:gd name="f94" fmla="*/ f75 f26 1"/>
                  <a:gd name="f95" fmla="*/ f76 f25 1"/>
                  <a:gd name="f96" fmla="*/ f77 f26 1"/>
                  <a:gd name="f97" fmla="*/ f78 f25 1"/>
                  <a:gd name="f98" fmla="*/ f79 f26 1"/>
                  <a:gd name="f99" fmla="*/ f80 f25 1"/>
                  <a:gd name="f100" fmla="*/ f81 f26 1"/>
                  <a:gd name="f101" fmla="*/ f82 f25 1"/>
                </a:gdLst>
                <a:ahLst/>
                <a:cxnLst>
                  <a:cxn ang="3cd4">
                    <a:pos x="hc" y="t"/>
                  </a:cxn>
                  <a:cxn ang="0">
                    <a:pos x="r" y="vc"/>
                  </a:cxn>
                  <a:cxn ang="cd4">
                    <a:pos x="hc" y="b"/>
                  </a:cxn>
                  <a:cxn ang="cd2">
                    <a:pos x="l" y="vc"/>
                  </a:cxn>
                  <a:cxn ang="f67">
                    <a:pos x="f87" y="f88"/>
                  </a:cxn>
                  <a:cxn ang="f67">
                    <a:pos x="f89" y="f90"/>
                  </a:cxn>
                  <a:cxn ang="f67">
                    <a:pos x="f91" y="f92"/>
                  </a:cxn>
                  <a:cxn ang="f67">
                    <a:pos x="f93" y="f94"/>
                  </a:cxn>
                  <a:cxn ang="f67">
                    <a:pos x="f95" y="f96"/>
                  </a:cxn>
                  <a:cxn ang="f67">
                    <a:pos x="f97" y="f98"/>
                  </a:cxn>
                  <a:cxn ang="f67">
                    <a:pos x="f99" y="f100"/>
                  </a:cxn>
                  <a:cxn ang="f67">
                    <a:pos x="f101" y="f88"/>
                  </a:cxn>
                </a:cxnLst>
                <a:rect l="f83" t="f86" r="f84" b="f85"/>
                <a:pathLst>
                  <a:path w="446423" h="1120035">
                    <a:moveTo>
                      <a:pt x="f8" y="f5"/>
                    </a:moveTo>
                    <a:lnTo>
                      <a:pt x="f9" y="f10"/>
                    </a:lnTo>
                    <a:cubicBezTo>
                      <a:pt x="f11" y="f12"/>
                      <a:pt x="f13" y="f14"/>
                      <a:pt x="f15" y="f16"/>
                    </a:cubicBezTo>
                    <a:lnTo>
                      <a:pt x="f17" y="f7"/>
                    </a:lnTo>
                    <a:lnTo>
                      <a:pt x="f18" y="f19"/>
                    </a:lnTo>
                    <a:lnTo>
                      <a:pt x="f20" y="f21"/>
                    </a:lnTo>
                    <a:lnTo>
                      <a:pt x="f5" y="f22"/>
                    </a:lnTo>
                    <a:lnTo>
                      <a:pt x="f23" y="f5"/>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8" name="Freeform: Shape 37">
                <a:extLst>
                  <a:ext uri="{FF2B5EF4-FFF2-40B4-BE49-F238E27FC236}">
                    <a16:creationId xmlns:a16="http://schemas.microsoft.com/office/drawing/2014/main" id="{879CA787-6751-E862-45DD-0E03A8F3F8FC}"/>
                  </a:ext>
                </a:extLst>
              </p:cNvPr>
              <p:cNvSpPr/>
              <p:nvPr/>
            </p:nvSpPr>
            <p:spPr>
              <a:xfrm>
                <a:off x="5522674" y="3586999"/>
                <a:ext cx="96222" cy="290733"/>
              </a:xfrm>
              <a:custGeom>
                <a:avLst/>
                <a:gdLst>
                  <a:gd name="f0" fmla="val 10800000"/>
                  <a:gd name="f1" fmla="val 5400000"/>
                  <a:gd name="f2" fmla="val 180"/>
                  <a:gd name="f3" fmla="val w"/>
                  <a:gd name="f4" fmla="val h"/>
                  <a:gd name="f5" fmla="val 0"/>
                  <a:gd name="f6" fmla="val 305183"/>
                  <a:gd name="f7" fmla="val 922078"/>
                  <a:gd name="f8" fmla="val 344"/>
                  <a:gd name="f9" fmla="val 176305"/>
                  <a:gd name="f10" fmla="val 153279"/>
                  <a:gd name="f11" fmla="val 527884"/>
                  <a:gd name="f12" fmla="val 47427"/>
                  <a:gd name="f13" fmla="val 922079"/>
                  <a:gd name="f14" fmla="+- 0 0 -90"/>
                  <a:gd name="f15" fmla="*/ f3 1 305183"/>
                  <a:gd name="f16" fmla="*/ f4 1 922078"/>
                  <a:gd name="f17" fmla="+- f7 0 f5"/>
                  <a:gd name="f18" fmla="+- f6 0 f5"/>
                  <a:gd name="f19" fmla="*/ f14 f0 1"/>
                  <a:gd name="f20" fmla="*/ f18 1 305183"/>
                  <a:gd name="f21" fmla="*/ f17 1 922078"/>
                  <a:gd name="f22" fmla="*/ 344 f18 1"/>
                  <a:gd name="f23" fmla="*/ 0 f17 1"/>
                  <a:gd name="f24" fmla="*/ 305183 f18 1"/>
                  <a:gd name="f25" fmla="*/ 527884 f17 1"/>
                  <a:gd name="f26" fmla="*/ 47427 f18 1"/>
                  <a:gd name="f27" fmla="*/ 922079 f17 1"/>
                  <a:gd name="f28" fmla="*/ 0 f18 1"/>
                  <a:gd name="f29" fmla="*/ f19 1 f2"/>
                  <a:gd name="f30" fmla="*/ f22 1 305183"/>
                  <a:gd name="f31" fmla="*/ f23 1 922078"/>
                  <a:gd name="f32" fmla="*/ f24 1 305183"/>
                  <a:gd name="f33" fmla="*/ f25 1 922078"/>
                  <a:gd name="f34" fmla="*/ f26 1 305183"/>
                  <a:gd name="f35" fmla="*/ f27 1 922078"/>
                  <a:gd name="f36" fmla="*/ f28 1 305183"/>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1"/>
                  <a:gd name="f48" fmla="*/ f36 1 f20"/>
                  <a:gd name="f49" fmla="*/ f37 f15 1"/>
                  <a:gd name="f50" fmla="*/ f38 f15 1"/>
                  <a:gd name="f51" fmla="*/ f40 f16 1"/>
                  <a:gd name="f52" fmla="*/ f39 f16 1"/>
                  <a:gd name="f53" fmla="*/ f42 f15 1"/>
                  <a:gd name="f54" fmla="*/ f43 f16 1"/>
                  <a:gd name="f55" fmla="*/ f44 f15 1"/>
                  <a:gd name="f56" fmla="*/ f45 f16 1"/>
                  <a:gd name="f57" fmla="*/ f46 f15 1"/>
                  <a:gd name="f58" fmla="*/ f47 f16 1"/>
                  <a:gd name="f59" fmla="*/ f48 f15 1"/>
                </a:gdLst>
                <a:ahLst/>
                <a:cxnLst>
                  <a:cxn ang="3cd4">
                    <a:pos x="hc" y="t"/>
                  </a:cxn>
                  <a:cxn ang="0">
                    <a:pos x="r" y="vc"/>
                  </a:cxn>
                  <a:cxn ang="cd4">
                    <a:pos x="hc" y="b"/>
                  </a:cxn>
                  <a:cxn ang="cd2">
                    <a:pos x="l" y="vc"/>
                  </a:cxn>
                  <a:cxn ang="f41">
                    <a:pos x="f53" y="f54"/>
                  </a:cxn>
                  <a:cxn ang="f41">
                    <a:pos x="f55" y="f56"/>
                  </a:cxn>
                  <a:cxn ang="f41">
                    <a:pos x="f57" y="f58"/>
                  </a:cxn>
                  <a:cxn ang="f41">
                    <a:pos x="f59" y="f54"/>
                  </a:cxn>
                </a:cxnLst>
                <a:rect l="f49" t="f52" r="f50" b="f51"/>
                <a:pathLst>
                  <a:path w="305183" h="922078">
                    <a:moveTo>
                      <a:pt x="f8" y="f5"/>
                    </a:moveTo>
                    <a:cubicBezTo>
                      <a:pt x="f8" y="f5"/>
                      <a:pt x="f9" y="f10"/>
                      <a:pt x="f6" y="f11"/>
                    </a:cubicBezTo>
                    <a:lnTo>
                      <a:pt x="f12" y="f13"/>
                    </a:lnTo>
                    <a:lnTo>
                      <a:pt x="f5" y="f5"/>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9" name="Freeform: Shape 38">
                <a:extLst>
                  <a:ext uri="{FF2B5EF4-FFF2-40B4-BE49-F238E27FC236}">
                    <a16:creationId xmlns:a16="http://schemas.microsoft.com/office/drawing/2014/main" id="{191AB004-7136-E5BE-D654-3589CE7BF091}"/>
                  </a:ext>
                </a:extLst>
              </p:cNvPr>
              <p:cNvSpPr/>
              <p:nvPr/>
            </p:nvSpPr>
            <p:spPr>
              <a:xfrm>
                <a:off x="6224320" y="3573566"/>
                <a:ext cx="356725" cy="387175"/>
              </a:xfrm>
              <a:custGeom>
                <a:avLst/>
                <a:gdLst>
                  <a:gd name="f0" fmla="val 10800000"/>
                  <a:gd name="f1" fmla="val 5400000"/>
                  <a:gd name="f2" fmla="val 180"/>
                  <a:gd name="f3" fmla="val w"/>
                  <a:gd name="f4" fmla="val h"/>
                  <a:gd name="f5" fmla="val 0"/>
                  <a:gd name="f6" fmla="val 1131376"/>
                  <a:gd name="f7" fmla="val 1227949"/>
                  <a:gd name="f8" fmla="val 1131377"/>
                  <a:gd name="f9" fmla="val 217890"/>
                  <a:gd name="f10" fmla="val 893210"/>
                  <a:gd name="f11" fmla="val 295216"/>
                  <a:gd name="f12" fmla="val 878088"/>
                  <a:gd name="f13" fmla="val 945449"/>
                  <a:gd name="f14" fmla="val 184553"/>
                  <a:gd name="f15" fmla="val 29556"/>
                  <a:gd name="f16" fmla="val 1176054"/>
                  <a:gd name="f17" fmla="val 286281"/>
                  <a:gd name="f18" fmla="val 1156809"/>
                  <a:gd name="f19" fmla="val 366013"/>
                  <a:gd name="f20" fmla="val 1150966"/>
                  <a:gd name="f21" fmla="val 439560"/>
                  <a:gd name="f22" fmla="val 1112818"/>
                  <a:gd name="f23" fmla="val 490767"/>
                  <a:gd name="f24" fmla="val 1051300"/>
                  <a:gd name="f25" fmla="val 606242"/>
                  <a:gd name="f26" fmla="val 912112"/>
                  <a:gd name="f27" fmla="val 806604"/>
                  <a:gd name="f28" fmla="val 671540"/>
                  <a:gd name="f29" fmla="val 1022088"/>
                  <a:gd name="f30" fmla="val 339207"/>
                  <a:gd name="f31" fmla="val 1131033"/>
                  <a:gd name="f32" fmla="+- 0 0 -90"/>
                  <a:gd name="f33" fmla="*/ f3 1 1131376"/>
                  <a:gd name="f34" fmla="*/ f4 1 1227949"/>
                  <a:gd name="f35" fmla="+- f7 0 f5"/>
                  <a:gd name="f36" fmla="+- f6 0 f5"/>
                  <a:gd name="f37" fmla="*/ f32 f0 1"/>
                  <a:gd name="f38" fmla="*/ f36 1 1131376"/>
                  <a:gd name="f39" fmla="*/ f35 1 1227949"/>
                  <a:gd name="f40" fmla="*/ 1131377 f36 1"/>
                  <a:gd name="f41" fmla="*/ 217890 f35 1"/>
                  <a:gd name="f42" fmla="*/ 893210 f36 1"/>
                  <a:gd name="f43" fmla="*/ 0 f35 1"/>
                  <a:gd name="f44" fmla="*/ 295216 f36 1"/>
                  <a:gd name="f45" fmla="*/ 878088 f35 1"/>
                  <a:gd name="f46" fmla="*/ 0 f36 1"/>
                  <a:gd name="f47" fmla="*/ 945449 f35 1"/>
                  <a:gd name="f48" fmla="*/ 184553 f36 1"/>
                  <a:gd name="f49" fmla="*/ 1227949 f35 1"/>
                  <a:gd name="f50" fmla="*/ 286281 f36 1"/>
                  <a:gd name="f51" fmla="*/ 1156809 f35 1"/>
                  <a:gd name="f52" fmla="*/ 490767 f36 1"/>
                  <a:gd name="f53" fmla="*/ 1051300 f35 1"/>
                  <a:gd name="f54" fmla="*/ 806604 f36 1"/>
                  <a:gd name="f55" fmla="*/ 671540 f35 1"/>
                  <a:gd name="f56" fmla="*/ 1022088 f36 1"/>
                  <a:gd name="f57" fmla="*/ 339207 f35 1"/>
                  <a:gd name="f58" fmla="*/ 1131033 f36 1"/>
                  <a:gd name="f59" fmla="*/ f37 1 f2"/>
                  <a:gd name="f60" fmla="*/ f40 1 1131376"/>
                  <a:gd name="f61" fmla="*/ f41 1 1227949"/>
                  <a:gd name="f62" fmla="*/ f42 1 1131376"/>
                  <a:gd name="f63" fmla="*/ f43 1 1227949"/>
                  <a:gd name="f64" fmla="*/ f44 1 1131376"/>
                  <a:gd name="f65" fmla="*/ f45 1 1227949"/>
                  <a:gd name="f66" fmla="*/ f46 1 1131376"/>
                  <a:gd name="f67" fmla="*/ f47 1 1227949"/>
                  <a:gd name="f68" fmla="*/ f48 1 1131376"/>
                  <a:gd name="f69" fmla="*/ f49 1 1227949"/>
                  <a:gd name="f70" fmla="*/ f50 1 1131376"/>
                  <a:gd name="f71" fmla="*/ f51 1 1227949"/>
                  <a:gd name="f72" fmla="*/ f52 1 1131376"/>
                  <a:gd name="f73" fmla="*/ f53 1 1227949"/>
                  <a:gd name="f74" fmla="*/ f54 1 1131376"/>
                  <a:gd name="f75" fmla="*/ f55 1 1227949"/>
                  <a:gd name="f76" fmla="*/ f56 1 1131376"/>
                  <a:gd name="f77" fmla="*/ f57 1 1227949"/>
                  <a:gd name="f78" fmla="*/ f58 1 1131376"/>
                  <a:gd name="f79" fmla="*/ f5 1 f38"/>
                  <a:gd name="f80" fmla="*/ f6 1 f38"/>
                  <a:gd name="f81" fmla="*/ f5 1 f39"/>
                  <a:gd name="f82" fmla="*/ f7 1 f39"/>
                  <a:gd name="f83" fmla="+- f59 0 f1"/>
                  <a:gd name="f84" fmla="*/ f60 1 f38"/>
                  <a:gd name="f85" fmla="*/ f61 1 f39"/>
                  <a:gd name="f86" fmla="*/ f62 1 f38"/>
                  <a:gd name="f87" fmla="*/ f63 1 f39"/>
                  <a:gd name="f88" fmla="*/ f64 1 f38"/>
                  <a:gd name="f89" fmla="*/ f65 1 f39"/>
                  <a:gd name="f90" fmla="*/ f66 1 f38"/>
                  <a:gd name="f91" fmla="*/ f67 1 f39"/>
                  <a:gd name="f92" fmla="*/ f68 1 f38"/>
                  <a:gd name="f93" fmla="*/ f69 1 f39"/>
                  <a:gd name="f94" fmla="*/ f70 1 f38"/>
                  <a:gd name="f95" fmla="*/ f71 1 f39"/>
                  <a:gd name="f96" fmla="*/ f72 1 f38"/>
                  <a:gd name="f97" fmla="*/ f73 1 f39"/>
                  <a:gd name="f98" fmla="*/ f74 1 f38"/>
                  <a:gd name="f99" fmla="*/ f75 1 f39"/>
                  <a:gd name="f100" fmla="*/ f76 1 f38"/>
                  <a:gd name="f101" fmla="*/ f77 1 f39"/>
                  <a:gd name="f102" fmla="*/ f78 1 f38"/>
                  <a:gd name="f103" fmla="*/ f79 f33 1"/>
                  <a:gd name="f104" fmla="*/ f80 f33 1"/>
                  <a:gd name="f105" fmla="*/ f82 f34 1"/>
                  <a:gd name="f106" fmla="*/ f81 f34 1"/>
                  <a:gd name="f107" fmla="*/ f84 f33 1"/>
                  <a:gd name="f108" fmla="*/ f85 f34 1"/>
                  <a:gd name="f109" fmla="*/ f86 f33 1"/>
                  <a:gd name="f110" fmla="*/ f87 f34 1"/>
                  <a:gd name="f111" fmla="*/ f88 f33 1"/>
                  <a:gd name="f112" fmla="*/ f89 f34 1"/>
                  <a:gd name="f113" fmla="*/ f90 f33 1"/>
                  <a:gd name="f114" fmla="*/ f91 f34 1"/>
                  <a:gd name="f115" fmla="*/ f92 f33 1"/>
                  <a:gd name="f116" fmla="*/ f93 f34 1"/>
                  <a:gd name="f117" fmla="*/ f94 f33 1"/>
                  <a:gd name="f118" fmla="*/ f95 f34 1"/>
                  <a:gd name="f119" fmla="*/ f96 f33 1"/>
                  <a:gd name="f120" fmla="*/ f97 f34 1"/>
                  <a:gd name="f121" fmla="*/ f98 f33 1"/>
                  <a:gd name="f122" fmla="*/ f99 f34 1"/>
                  <a:gd name="f123" fmla="*/ f100 f33 1"/>
                  <a:gd name="f124" fmla="*/ f101 f34 1"/>
                  <a:gd name="f125" fmla="*/ f102 f33 1"/>
                </a:gdLst>
                <a:ahLst/>
                <a:cxnLst>
                  <a:cxn ang="3cd4">
                    <a:pos x="hc" y="t"/>
                  </a:cxn>
                  <a:cxn ang="0">
                    <a:pos x="r" y="vc"/>
                  </a:cxn>
                  <a:cxn ang="cd4">
                    <a:pos x="hc" y="b"/>
                  </a:cxn>
                  <a:cxn ang="cd2">
                    <a:pos x="l" y="vc"/>
                  </a:cxn>
                  <a:cxn ang="f83">
                    <a:pos x="f107" y="f108"/>
                  </a:cxn>
                  <a:cxn ang="f83">
                    <a:pos x="f109" y="f110"/>
                  </a:cxn>
                  <a:cxn ang="f83">
                    <a:pos x="f111" y="f112"/>
                  </a:cxn>
                  <a:cxn ang="f83">
                    <a:pos x="f113" y="f114"/>
                  </a:cxn>
                  <a:cxn ang="f83">
                    <a:pos x="f115" y="f116"/>
                  </a:cxn>
                  <a:cxn ang="f83">
                    <a:pos x="f117" y="f118"/>
                  </a:cxn>
                  <a:cxn ang="f83">
                    <a:pos x="f119" y="f120"/>
                  </a:cxn>
                  <a:cxn ang="f83">
                    <a:pos x="f121" y="f122"/>
                  </a:cxn>
                  <a:cxn ang="f83">
                    <a:pos x="f123" y="f124"/>
                  </a:cxn>
                  <a:cxn ang="f83">
                    <a:pos x="f125" y="f108"/>
                  </a:cxn>
                </a:cxnLst>
                <a:rect l="f103" t="f106" r="f104" b="f105"/>
                <a:pathLst>
                  <a:path w="1131376" h="1227949">
                    <a:moveTo>
                      <a:pt x="f8" y="f9"/>
                    </a:moveTo>
                    <a:lnTo>
                      <a:pt x="f10" y="f5"/>
                    </a:lnTo>
                    <a:lnTo>
                      <a:pt x="f11" y="f12"/>
                    </a:lnTo>
                    <a:lnTo>
                      <a:pt x="f5" y="f13"/>
                    </a:lnTo>
                    <a:lnTo>
                      <a:pt x="f14" y="f7"/>
                    </a:lnTo>
                    <a:cubicBezTo>
                      <a:pt x="f14" y="f7"/>
                      <a:pt x="f15" y="f16"/>
                      <a:pt x="f17" y="f18"/>
                    </a:cubicBezTo>
                    <a:cubicBezTo>
                      <a:pt x="f19" y="f20"/>
                      <a:pt x="f21" y="f22"/>
                      <a:pt x="f23" y="f24"/>
                    </a:cubicBezTo>
                    <a:cubicBezTo>
                      <a:pt x="f25" y="f26"/>
                      <a:pt x="f27" y="f28"/>
                      <a:pt x="f27" y="f28"/>
                    </a:cubicBezTo>
                    <a:lnTo>
                      <a:pt x="f29" y="f30"/>
                    </a:lnTo>
                    <a:lnTo>
                      <a:pt x="f31"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0" name="Freeform: Shape 39">
                <a:extLst>
                  <a:ext uri="{FF2B5EF4-FFF2-40B4-BE49-F238E27FC236}">
                    <a16:creationId xmlns:a16="http://schemas.microsoft.com/office/drawing/2014/main" id="{8CC76FEB-0744-C16B-ECE2-BFA175D3B170}"/>
                  </a:ext>
                </a:extLst>
              </p:cNvPr>
              <p:cNvSpPr/>
              <p:nvPr/>
            </p:nvSpPr>
            <p:spPr>
              <a:xfrm>
                <a:off x="6391436" y="3378351"/>
                <a:ext cx="315961" cy="368439"/>
              </a:xfrm>
              <a:custGeom>
                <a:avLst/>
                <a:gdLst>
                  <a:gd name="f0" fmla="val 10800000"/>
                  <a:gd name="f1" fmla="val 5400000"/>
                  <a:gd name="f2" fmla="val 180"/>
                  <a:gd name="f3" fmla="val w"/>
                  <a:gd name="f4" fmla="val h"/>
                  <a:gd name="f5" fmla="val 0"/>
                  <a:gd name="f6" fmla="val 1002085"/>
                  <a:gd name="f7" fmla="val 1168518"/>
                  <a:gd name="f8" fmla="val 195818"/>
                  <a:gd name="f9" fmla="val 197789"/>
                  <a:gd name="f10" fmla="+- 0 0 244772"/>
                  <a:gd name="f11" fmla="val 929472"/>
                  <a:gd name="f12" fmla="val 1134646"/>
                  <a:gd name="f13" fmla="val 636409"/>
                  <a:gd name="f14" fmla="val 1339819"/>
                  <a:gd name="f15" fmla="val 1142641"/>
                  <a:gd name="f16" fmla="val 564146"/>
                  <a:gd name="f17" fmla="val 965993"/>
                  <a:gd name="f18" fmla="val 119431"/>
                  <a:gd name="f19" fmla="val 843645"/>
                  <a:gd name="f20" fmla="+- 0 0 189189"/>
                  <a:gd name="f21" fmla="+- 0 0 -90"/>
                  <a:gd name="f22" fmla="*/ f3 1 1002085"/>
                  <a:gd name="f23" fmla="*/ f4 1 1168518"/>
                  <a:gd name="f24" fmla="+- f7 0 f5"/>
                  <a:gd name="f25" fmla="+- f6 0 f5"/>
                  <a:gd name="f26" fmla="*/ f21 f0 1"/>
                  <a:gd name="f27" fmla="*/ f25 1 1002085"/>
                  <a:gd name="f28" fmla="*/ f24 1 1168518"/>
                  <a:gd name="f29" fmla="*/ 195818 f25 1"/>
                  <a:gd name="f30" fmla="*/ 197789 f24 1"/>
                  <a:gd name="f31" fmla="*/ 1134646 f24 1"/>
                  <a:gd name="f32" fmla="*/ 965993 f25 1"/>
                  <a:gd name="f33" fmla="*/ 119431 f24 1"/>
                  <a:gd name="f34" fmla="*/ f26 1 f2"/>
                  <a:gd name="f35" fmla="*/ f29 1 1002085"/>
                  <a:gd name="f36" fmla="*/ f30 1 1168518"/>
                  <a:gd name="f37" fmla="*/ f31 1 1168518"/>
                  <a:gd name="f38" fmla="*/ f32 1 1002085"/>
                  <a:gd name="f39" fmla="*/ f33 1 1168518"/>
                  <a:gd name="f40" fmla="*/ f5 1 f27"/>
                  <a:gd name="f41" fmla="*/ f6 1 f27"/>
                  <a:gd name="f42" fmla="*/ f5 1 f28"/>
                  <a:gd name="f43" fmla="*/ f7 1 f28"/>
                  <a:gd name="f44" fmla="+- f34 0 f1"/>
                  <a:gd name="f45" fmla="*/ f35 1 f27"/>
                  <a:gd name="f46" fmla="*/ f36 1 f28"/>
                  <a:gd name="f47" fmla="*/ f37 1 f28"/>
                  <a:gd name="f48" fmla="*/ f38 1 f27"/>
                  <a:gd name="f49" fmla="*/ f39 1 f28"/>
                  <a:gd name="f50" fmla="*/ f40 f22 1"/>
                  <a:gd name="f51" fmla="*/ f41 f22 1"/>
                  <a:gd name="f52" fmla="*/ f43 f23 1"/>
                  <a:gd name="f53" fmla="*/ f42 f23 1"/>
                  <a:gd name="f54" fmla="*/ f45 f22 1"/>
                  <a:gd name="f55" fmla="*/ f46 f23 1"/>
                  <a:gd name="f56" fmla="*/ f47 f23 1"/>
                  <a:gd name="f57" fmla="*/ f48 f22 1"/>
                  <a:gd name="f58" fmla="*/ f49 f23 1"/>
                </a:gdLst>
                <a:ahLst/>
                <a:cxnLst>
                  <a:cxn ang="3cd4">
                    <a:pos x="hc" y="t"/>
                  </a:cxn>
                  <a:cxn ang="0">
                    <a:pos x="r" y="vc"/>
                  </a:cxn>
                  <a:cxn ang="cd4">
                    <a:pos x="hc" y="b"/>
                  </a:cxn>
                  <a:cxn ang="cd2">
                    <a:pos x="l" y="vc"/>
                  </a:cxn>
                  <a:cxn ang="f44">
                    <a:pos x="f54" y="f55"/>
                  </a:cxn>
                  <a:cxn ang="f44">
                    <a:pos x="f54" y="f56"/>
                  </a:cxn>
                  <a:cxn ang="f44">
                    <a:pos x="f57" y="f58"/>
                  </a:cxn>
                  <a:cxn ang="f44">
                    <a:pos x="f54" y="f55"/>
                  </a:cxn>
                </a:cxnLst>
                <a:rect l="f50" t="f53" r="f51" b="f52"/>
                <a:pathLst>
                  <a:path w="1002085" h="1168518">
                    <a:moveTo>
                      <a:pt x="f8" y="f9"/>
                    </a:moveTo>
                    <a:cubicBezTo>
                      <a:pt x="f8" y="f9"/>
                      <a:pt x="f10" y="f11"/>
                      <a:pt x="f8" y="f12"/>
                    </a:cubicBezTo>
                    <a:cubicBezTo>
                      <a:pt x="f13" y="f14"/>
                      <a:pt x="f15" y="f16"/>
                      <a:pt x="f17" y="f18"/>
                    </a:cubicBezTo>
                    <a:cubicBezTo>
                      <a:pt x="f19" y="f20"/>
                      <a:pt x="f8"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1" name="Freeform: Shape 40">
                <a:extLst>
                  <a:ext uri="{FF2B5EF4-FFF2-40B4-BE49-F238E27FC236}">
                    <a16:creationId xmlns:a16="http://schemas.microsoft.com/office/drawing/2014/main" id="{59B45744-826E-0731-4DE0-FFC35D363606}"/>
                  </a:ext>
                </a:extLst>
              </p:cNvPr>
              <p:cNvSpPr/>
              <p:nvPr/>
            </p:nvSpPr>
            <p:spPr>
              <a:xfrm>
                <a:off x="6366683" y="3567065"/>
                <a:ext cx="219236" cy="264691"/>
              </a:xfrm>
              <a:custGeom>
                <a:avLst/>
                <a:gdLst>
                  <a:gd name="f0" fmla="val 10800000"/>
                  <a:gd name="f1" fmla="val 5400000"/>
                  <a:gd name="f2" fmla="val 180"/>
                  <a:gd name="f3" fmla="val w"/>
                  <a:gd name="f4" fmla="val h"/>
                  <a:gd name="f5" fmla="val 0"/>
                  <a:gd name="f6" fmla="val 695321"/>
                  <a:gd name="f7" fmla="val 839485"/>
                  <a:gd name="f8" fmla="val 261880"/>
                  <a:gd name="f9" fmla="val 688791"/>
                  <a:gd name="f10" fmla="val 283188"/>
                  <a:gd name="f11" fmla="val 669545"/>
                  <a:gd name="f12" fmla="val 860217"/>
                  <a:gd name="f13" fmla="val 533451"/>
                  <a:gd name="f14" fmla="val 838910"/>
                  <a:gd name="f15" fmla="val 397355"/>
                  <a:gd name="f16" fmla="val 817945"/>
                  <a:gd name="f17" fmla="+- 0 0 60075"/>
                  <a:gd name="f18" fmla="val 638891"/>
                  <a:gd name="f19" fmla="val 6598"/>
                  <a:gd name="f20" fmla="val 493860"/>
                  <a:gd name="f21" fmla="val 73270"/>
                  <a:gd name="f22" fmla="val 349173"/>
                  <a:gd name="f23" fmla="val 464028"/>
                  <a:gd name="f24" fmla="+- 0 0 -90"/>
                  <a:gd name="f25" fmla="*/ f3 1 695321"/>
                  <a:gd name="f26" fmla="*/ f4 1 839485"/>
                  <a:gd name="f27" fmla="+- f7 0 f5"/>
                  <a:gd name="f28" fmla="+- f6 0 f5"/>
                  <a:gd name="f29" fmla="*/ f24 f0 1"/>
                  <a:gd name="f30" fmla="*/ f28 1 695321"/>
                  <a:gd name="f31" fmla="*/ f27 1 839485"/>
                  <a:gd name="f32" fmla="*/ 695321 f28 1"/>
                  <a:gd name="f33" fmla="*/ 261880 f27 1"/>
                  <a:gd name="f34" fmla="*/ 533451 f28 1"/>
                  <a:gd name="f35" fmla="*/ 838910 f27 1"/>
                  <a:gd name="f36" fmla="*/ 6598 f28 1"/>
                  <a:gd name="f37" fmla="*/ 493860 f27 1"/>
                  <a:gd name="f38" fmla="*/ 464028 f28 1"/>
                  <a:gd name="f39" fmla="*/ 0 f27 1"/>
                  <a:gd name="f40" fmla="*/ f29 1 f2"/>
                  <a:gd name="f41" fmla="*/ f32 1 695321"/>
                  <a:gd name="f42" fmla="*/ f33 1 839485"/>
                  <a:gd name="f43" fmla="*/ f34 1 695321"/>
                  <a:gd name="f44" fmla="*/ f35 1 839485"/>
                  <a:gd name="f45" fmla="*/ f36 1 695321"/>
                  <a:gd name="f46" fmla="*/ f37 1 839485"/>
                  <a:gd name="f47" fmla="*/ f38 1 695321"/>
                  <a:gd name="f48" fmla="*/ f39 1 839485"/>
                  <a:gd name="f49" fmla="*/ f5 1 f30"/>
                  <a:gd name="f50" fmla="*/ f6 1 f30"/>
                  <a:gd name="f51" fmla="*/ f5 1 f31"/>
                  <a:gd name="f52" fmla="*/ f7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695321" h="839485">
                    <a:moveTo>
                      <a:pt x="f6" y="f8"/>
                    </a:moveTo>
                    <a:cubicBezTo>
                      <a:pt x="f9" y="f10"/>
                      <a:pt x="f11" y="f12"/>
                      <a:pt x="f13" y="f14"/>
                    </a:cubicBezTo>
                    <a:cubicBezTo>
                      <a:pt x="f15" y="f16"/>
                      <a:pt x="f17" y="f18"/>
                      <a:pt x="f19" y="f20"/>
                    </a:cubicBezTo>
                    <a:cubicBezTo>
                      <a:pt x="f21" y="f22"/>
                      <a:pt x="f23" y="f5"/>
                      <a:pt x="f23" y="f5"/>
                    </a:cubicBezTo>
                    <a:lnTo>
                      <a:pt x="f6" y="f8"/>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2" name="Freeform: Shape 41">
                <a:extLst>
                  <a:ext uri="{FF2B5EF4-FFF2-40B4-BE49-F238E27FC236}">
                    <a16:creationId xmlns:a16="http://schemas.microsoft.com/office/drawing/2014/main" id="{2AA0D168-10DE-123B-D523-05B144B2EF27}"/>
                  </a:ext>
                </a:extLst>
              </p:cNvPr>
              <p:cNvSpPr/>
              <p:nvPr/>
            </p:nvSpPr>
            <p:spPr>
              <a:xfrm>
                <a:off x="6458663" y="3358353"/>
                <a:ext cx="109755" cy="130631"/>
              </a:xfrm>
              <a:custGeom>
                <a:avLst/>
                <a:gdLst>
                  <a:gd name="f0" fmla="val 10800000"/>
                  <a:gd name="f1" fmla="val 5400000"/>
                  <a:gd name="f2" fmla="val 180"/>
                  <a:gd name="f3" fmla="val w"/>
                  <a:gd name="f4" fmla="val h"/>
                  <a:gd name="f5" fmla="val 0"/>
                  <a:gd name="f6" fmla="val 348107"/>
                  <a:gd name="f7" fmla="val 414298"/>
                  <a:gd name="f8" fmla="val 42761"/>
                  <a:gd name="f9" fmla="+- 0 0 132169"/>
                  <a:gd name="f10" fmla="val 443684"/>
                  <a:gd name="f11" fmla="val 225596"/>
                  <a:gd name="f12" fmla="val 412753"/>
                  <a:gd name="f13" fmla="val 583705"/>
                  <a:gd name="f14" fmla="val 382166"/>
                  <a:gd name="f15" fmla="+- 0 0 -90"/>
                  <a:gd name="f16" fmla="*/ f3 1 348107"/>
                  <a:gd name="f17" fmla="*/ f4 1 414298"/>
                  <a:gd name="f18" fmla="+- f7 0 f5"/>
                  <a:gd name="f19" fmla="+- f6 0 f5"/>
                  <a:gd name="f20" fmla="*/ f15 f0 1"/>
                  <a:gd name="f21" fmla="*/ f19 1 348107"/>
                  <a:gd name="f22" fmla="*/ f18 1 414298"/>
                  <a:gd name="f23" fmla="*/ 42761 f19 1"/>
                  <a:gd name="f24" fmla="*/ 0 f18 1"/>
                  <a:gd name="f25" fmla="*/ 225596 f19 1"/>
                  <a:gd name="f26" fmla="*/ 412753 f18 1"/>
                  <a:gd name="f27" fmla="*/ f20 1 f2"/>
                  <a:gd name="f28" fmla="*/ f23 1 348107"/>
                  <a:gd name="f29" fmla="*/ f24 1 414298"/>
                  <a:gd name="f30" fmla="*/ f25 1 348107"/>
                  <a:gd name="f31" fmla="*/ f26 1 414298"/>
                  <a:gd name="f32" fmla="*/ f5 1 f21"/>
                  <a:gd name="f33" fmla="*/ f6 1 f21"/>
                  <a:gd name="f34" fmla="*/ f5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8"/>
                  </a:cxn>
                  <a:cxn ang="f36">
                    <a:pos x="f45" y="f46"/>
                  </a:cxn>
                </a:cxnLst>
                <a:rect l="f41" t="f44" r="f42" b="f43"/>
                <a:pathLst>
                  <a:path w="348107" h="414298">
                    <a:moveTo>
                      <a:pt x="f8" y="f5"/>
                    </a:moveTo>
                    <a:cubicBezTo>
                      <a:pt x="f8" y="f5"/>
                      <a:pt x="f9" y="f10"/>
                      <a:pt x="f11" y="f12"/>
                    </a:cubicBezTo>
                    <a:cubicBezTo>
                      <a:pt x="f13" y="f14"/>
                      <a:pt x="f8" y="f5"/>
                      <a:pt x="f8" y="f5"/>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3" name="Freeform: Shape 42">
                <a:extLst>
                  <a:ext uri="{FF2B5EF4-FFF2-40B4-BE49-F238E27FC236}">
                    <a16:creationId xmlns:a16="http://schemas.microsoft.com/office/drawing/2014/main" id="{CCEEAEFA-AA4C-9A54-EA93-6CB2F0C36AED}"/>
                  </a:ext>
                </a:extLst>
              </p:cNvPr>
              <p:cNvSpPr/>
              <p:nvPr/>
            </p:nvSpPr>
            <p:spPr>
              <a:xfrm>
                <a:off x="6468813" y="4257656"/>
                <a:ext cx="246677" cy="546573"/>
              </a:xfrm>
              <a:custGeom>
                <a:avLst/>
                <a:gdLst>
                  <a:gd name="f0" fmla="val 10800000"/>
                  <a:gd name="f1" fmla="val 5400000"/>
                  <a:gd name="f2" fmla="val 180"/>
                  <a:gd name="f3" fmla="val w"/>
                  <a:gd name="f4" fmla="val h"/>
                  <a:gd name="f5" fmla="val 0"/>
                  <a:gd name="f6" fmla="val 782359"/>
                  <a:gd name="f7" fmla="val 1733463"/>
                  <a:gd name="f8" fmla="val 756334"/>
                  <a:gd name="f9" fmla="val 1730386"/>
                  <a:gd name="f10" fmla="val 777298"/>
                  <a:gd name="f11" fmla="val 1722481"/>
                  <a:gd name="f12" fmla="val 787608"/>
                  <a:gd name="f13" fmla="val 1700486"/>
                  <a:gd name="f14" fmla="val 779704"/>
                  <a:gd name="f15" fmla="val 1681584"/>
                  <a:gd name="f16" fmla="val 78264"/>
                  <a:gd name="f17" fmla="val 22667"/>
                  <a:gd name="f18" fmla="val 70360"/>
                  <a:gd name="f19" fmla="val 3765"/>
                  <a:gd name="f20" fmla="val 46989"/>
                  <a:gd name="f21" fmla="+- 0 0 5171"/>
                  <a:gd name="f22" fmla="val 26025"/>
                  <a:gd name="f23" fmla="val 3077"/>
                  <a:gd name="f24" fmla="val 5062"/>
                  <a:gd name="f25" fmla="val 10982"/>
                  <a:gd name="f26" fmla="+- 0 0 5249"/>
                  <a:gd name="f27" fmla="val 32977"/>
                  <a:gd name="f28" fmla="val 2656"/>
                  <a:gd name="f29" fmla="val 51879"/>
                  <a:gd name="f30" fmla="val 704095"/>
                  <a:gd name="f31" fmla="val 1710796"/>
                  <a:gd name="f32" fmla="val 712000"/>
                  <a:gd name="f33" fmla="val 1729699"/>
                  <a:gd name="f34" fmla="val 735370"/>
                  <a:gd name="f35" fmla="val 1738634"/>
                  <a:gd name="f36" fmla="+- 0 0 -90"/>
                  <a:gd name="f37" fmla="*/ f3 1 782359"/>
                  <a:gd name="f38" fmla="*/ f4 1 1733463"/>
                  <a:gd name="f39" fmla="+- f7 0 f5"/>
                  <a:gd name="f40" fmla="+- f6 0 f5"/>
                  <a:gd name="f41" fmla="*/ f36 f0 1"/>
                  <a:gd name="f42" fmla="*/ f40 1 782359"/>
                  <a:gd name="f43" fmla="*/ f39 1 1733463"/>
                  <a:gd name="f44" fmla="*/ 756334 f40 1"/>
                  <a:gd name="f45" fmla="*/ 1730386 f39 1"/>
                  <a:gd name="f46" fmla="*/ 779704 f40 1"/>
                  <a:gd name="f47" fmla="*/ 1681584 f39 1"/>
                  <a:gd name="f48" fmla="*/ 78264 f40 1"/>
                  <a:gd name="f49" fmla="*/ 22667 f39 1"/>
                  <a:gd name="f50" fmla="*/ 26025 f40 1"/>
                  <a:gd name="f51" fmla="*/ 3077 f39 1"/>
                  <a:gd name="f52" fmla="*/ 2656 f40 1"/>
                  <a:gd name="f53" fmla="*/ 51879 f39 1"/>
                  <a:gd name="f54" fmla="*/ 704095 f40 1"/>
                  <a:gd name="f55" fmla="*/ 1710796 f39 1"/>
                  <a:gd name="f56" fmla="*/ f41 1 f2"/>
                  <a:gd name="f57" fmla="*/ f44 1 782359"/>
                  <a:gd name="f58" fmla="*/ f45 1 1733463"/>
                  <a:gd name="f59" fmla="*/ f46 1 782359"/>
                  <a:gd name="f60" fmla="*/ f47 1 1733463"/>
                  <a:gd name="f61" fmla="*/ f48 1 782359"/>
                  <a:gd name="f62" fmla="*/ f49 1 1733463"/>
                  <a:gd name="f63" fmla="*/ f50 1 782359"/>
                  <a:gd name="f64" fmla="*/ f51 1 1733463"/>
                  <a:gd name="f65" fmla="*/ f52 1 782359"/>
                  <a:gd name="f66" fmla="*/ f53 1 1733463"/>
                  <a:gd name="f67" fmla="*/ f54 1 782359"/>
                  <a:gd name="f68" fmla="*/ f55 1 1733463"/>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782359" h="1733463">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4" name="Freeform: Shape 43">
                <a:extLst>
                  <a:ext uri="{FF2B5EF4-FFF2-40B4-BE49-F238E27FC236}">
                    <a16:creationId xmlns:a16="http://schemas.microsoft.com/office/drawing/2014/main" id="{8E465AD4-4A08-50C4-49FD-44AA06D3A998}"/>
                  </a:ext>
                </a:extLst>
              </p:cNvPr>
              <p:cNvSpPr/>
              <p:nvPr/>
            </p:nvSpPr>
            <p:spPr>
              <a:xfrm>
                <a:off x="6703173" y="4257757"/>
                <a:ext cx="258436" cy="576282"/>
              </a:xfrm>
              <a:custGeom>
                <a:avLst/>
                <a:gdLst>
                  <a:gd name="f0" fmla="val 10800000"/>
                  <a:gd name="f1" fmla="val 5400000"/>
                  <a:gd name="f2" fmla="val 180"/>
                  <a:gd name="f3" fmla="val w"/>
                  <a:gd name="f4" fmla="val h"/>
                  <a:gd name="f5" fmla="val 0"/>
                  <a:gd name="f6" fmla="val 819646"/>
                  <a:gd name="f7" fmla="val 1827687"/>
                  <a:gd name="f8" fmla="val 794223"/>
                  <a:gd name="f9" fmla="val 1824925"/>
                  <a:gd name="f10" fmla="val 815188"/>
                  <a:gd name="f11" fmla="val 1817021"/>
                  <a:gd name="f12" fmla="val 825154"/>
                  <a:gd name="f13" fmla="val 1794338"/>
                  <a:gd name="f14" fmla="val 816562"/>
                  <a:gd name="f15" fmla="val 1774405"/>
                  <a:gd name="f16" fmla="val 78349"/>
                  <a:gd name="f17" fmla="val 24414"/>
                  <a:gd name="f18" fmla="val 70101"/>
                  <a:gd name="f19" fmla="val 4481"/>
                  <a:gd name="f20" fmla="val 46387"/>
                  <a:gd name="f21" fmla="+- 0 0 5142"/>
                  <a:gd name="f22" fmla="val 25423"/>
                  <a:gd name="f23" fmla="val 2763"/>
                  <a:gd name="f24" fmla="val 4459"/>
                  <a:gd name="f25" fmla="val 10667"/>
                  <a:gd name="f26" fmla="+- 0 0 5507"/>
                  <a:gd name="f27" fmla="val 33350"/>
                  <a:gd name="f28" fmla="val 3084"/>
                  <a:gd name="f29" fmla="val 53283"/>
                  <a:gd name="f30" fmla="val 741297"/>
                  <a:gd name="f31" fmla="val 1803274"/>
                  <a:gd name="f32" fmla="val 749546"/>
                  <a:gd name="f33" fmla="val 1823207"/>
                  <a:gd name="f34" fmla="val 773259"/>
                  <a:gd name="f35" fmla="val 1832830"/>
                  <a:gd name="f36" fmla="+- 0 0 -90"/>
                  <a:gd name="f37" fmla="*/ f3 1 819646"/>
                  <a:gd name="f38" fmla="*/ f4 1 1827687"/>
                  <a:gd name="f39" fmla="+- f7 0 f5"/>
                  <a:gd name="f40" fmla="+- f6 0 f5"/>
                  <a:gd name="f41" fmla="*/ f36 f0 1"/>
                  <a:gd name="f42" fmla="*/ f40 1 819646"/>
                  <a:gd name="f43" fmla="*/ f39 1 1827687"/>
                  <a:gd name="f44" fmla="*/ 794223 f40 1"/>
                  <a:gd name="f45" fmla="*/ 1824925 f39 1"/>
                  <a:gd name="f46" fmla="*/ 816562 f40 1"/>
                  <a:gd name="f47" fmla="*/ 1774405 f39 1"/>
                  <a:gd name="f48" fmla="*/ 78349 f40 1"/>
                  <a:gd name="f49" fmla="*/ 24414 f39 1"/>
                  <a:gd name="f50" fmla="*/ 25423 f40 1"/>
                  <a:gd name="f51" fmla="*/ 2763 f39 1"/>
                  <a:gd name="f52" fmla="*/ 3084 f40 1"/>
                  <a:gd name="f53" fmla="*/ 53283 f39 1"/>
                  <a:gd name="f54" fmla="*/ 741297 f40 1"/>
                  <a:gd name="f55" fmla="*/ 1803274 f39 1"/>
                  <a:gd name="f56" fmla="*/ f41 1 f2"/>
                  <a:gd name="f57" fmla="*/ f44 1 819646"/>
                  <a:gd name="f58" fmla="*/ f45 1 1827687"/>
                  <a:gd name="f59" fmla="*/ f46 1 819646"/>
                  <a:gd name="f60" fmla="*/ f47 1 1827687"/>
                  <a:gd name="f61" fmla="*/ f48 1 819646"/>
                  <a:gd name="f62" fmla="*/ f49 1 1827687"/>
                  <a:gd name="f63" fmla="*/ f50 1 819646"/>
                  <a:gd name="f64" fmla="*/ f51 1 1827687"/>
                  <a:gd name="f65" fmla="*/ f52 1 819646"/>
                  <a:gd name="f66" fmla="*/ f53 1 1827687"/>
                  <a:gd name="f67" fmla="*/ f54 1 819646"/>
                  <a:gd name="f68" fmla="*/ f55 1 1827687"/>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819646" h="1827687">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5" name="Freeform: Shape 44">
                <a:extLst>
                  <a:ext uri="{FF2B5EF4-FFF2-40B4-BE49-F238E27FC236}">
                    <a16:creationId xmlns:a16="http://schemas.microsoft.com/office/drawing/2014/main" id="{DB9C0D49-5C06-CAC9-AF96-EA6D2F1A9C18}"/>
                  </a:ext>
                </a:extLst>
              </p:cNvPr>
              <p:cNvSpPr/>
              <p:nvPr/>
            </p:nvSpPr>
            <p:spPr>
              <a:xfrm>
                <a:off x="6362258" y="4514255"/>
                <a:ext cx="225280" cy="19504"/>
              </a:xfrm>
              <a:custGeom>
                <a:avLst/>
                <a:gdLst>
                  <a:gd name="f0" fmla="val 10800000"/>
                  <a:gd name="f1" fmla="val 5400000"/>
                  <a:gd name="f2" fmla="val 180"/>
                  <a:gd name="f3" fmla="val w"/>
                  <a:gd name="f4" fmla="val h"/>
                  <a:gd name="f5" fmla="val 0"/>
                  <a:gd name="f6" fmla="val 714499"/>
                  <a:gd name="f7" fmla="val 61861"/>
                  <a:gd name="f8" fmla="val 683569"/>
                  <a:gd name="f9" fmla="val 61862"/>
                  <a:gd name="f10" fmla="val 30931"/>
                  <a:gd name="f11" fmla="val 14091"/>
                  <a:gd name="f12" fmla="val 48114"/>
                  <a:gd name="f13" fmla="val 13747"/>
                  <a:gd name="f14" fmla="val 700409"/>
                  <a:gd name="f15" fmla="val 714500"/>
                  <a:gd name="f16" fmla="val 47771"/>
                  <a:gd name="f17" fmla="val 700752"/>
                  <a:gd name="f18" fmla="+- 0 0 -90"/>
                  <a:gd name="f19" fmla="*/ f3 1 714499"/>
                  <a:gd name="f20" fmla="*/ f4 1 61861"/>
                  <a:gd name="f21" fmla="+- f7 0 f5"/>
                  <a:gd name="f22" fmla="+- f6 0 f5"/>
                  <a:gd name="f23" fmla="*/ f18 f0 1"/>
                  <a:gd name="f24" fmla="*/ f22 1 714499"/>
                  <a:gd name="f25" fmla="*/ f21 1 61861"/>
                  <a:gd name="f26" fmla="*/ 683569 f22 1"/>
                  <a:gd name="f27" fmla="*/ 61862 f21 1"/>
                  <a:gd name="f28" fmla="*/ 30931 f22 1"/>
                  <a:gd name="f29" fmla="*/ 0 f22 1"/>
                  <a:gd name="f30" fmla="*/ 30931 f21 1"/>
                  <a:gd name="f31" fmla="*/ 0 f21 1"/>
                  <a:gd name="f32" fmla="*/ 714500 f22 1"/>
                  <a:gd name="f33" fmla="*/ f23 1 f2"/>
                  <a:gd name="f34" fmla="*/ f26 1 714499"/>
                  <a:gd name="f35" fmla="*/ f27 1 61861"/>
                  <a:gd name="f36" fmla="*/ f28 1 714499"/>
                  <a:gd name="f37" fmla="*/ f29 1 714499"/>
                  <a:gd name="f38" fmla="*/ f30 1 61861"/>
                  <a:gd name="f39" fmla="*/ f31 1 61861"/>
                  <a:gd name="f40" fmla="*/ f32 1 714499"/>
                  <a:gd name="f41" fmla="*/ f5 1 f24"/>
                  <a:gd name="f42" fmla="*/ f6 1 f24"/>
                  <a:gd name="f43" fmla="*/ f5 1 f25"/>
                  <a:gd name="f44" fmla="*/ f7 1 f25"/>
                  <a:gd name="f45" fmla="+- f33 0 f1"/>
                  <a:gd name="f46" fmla="*/ f34 1 f24"/>
                  <a:gd name="f47" fmla="*/ f35 1 f25"/>
                  <a:gd name="f48" fmla="*/ f36 1 f24"/>
                  <a:gd name="f49" fmla="*/ f37 1 f24"/>
                  <a:gd name="f50" fmla="*/ f38 1 f25"/>
                  <a:gd name="f51" fmla="*/ f39 1 f25"/>
                  <a:gd name="f52" fmla="*/ f40 1 f24"/>
                  <a:gd name="f53" fmla="*/ f41 f19 1"/>
                  <a:gd name="f54" fmla="*/ f42 f19 1"/>
                  <a:gd name="f55" fmla="*/ f44 f20 1"/>
                  <a:gd name="f56" fmla="*/ f43 f20 1"/>
                  <a:gd name="f57" fmla="*/ f46 f19 1"/>
                  <a:gd name="f58" fmla="*/ f47 f20 1"/>
                  <a:gd name="f59" fmla="*/ f48 f19 1"/>
                  <a:gd name="f60" fmla="*/ f49 f19 1"/>
                  <a:gd name="f61" fmla="*/ f50 f20 1"/>
                  <a:gd name="f62" fmla="*/ f51 f20 1"/>
                  <a:gd name="f63" fmla="*/ f52 f19 1"/>
                </a:gdLst>
                <a:ahLst/>
                <a:cxnLst>
                  <a:cxn ang="3cd4">
                    <a:pos x="hc" y="t"/>
                  </a:cxn>
                  <a:cxn ang="0">
                    <a:pos x="r" y="vc"/>
                  </a:cxn>
                  <a:cxn ang="cd4">
                    <a:pos x="hc" y="b"/>
                  </a:cxn>
                  <a:cxn ang="cd2">
                    <a:pos x="l" y="vc"/>
                  </a:cxn>
                  <a:cxn ang="f45">
                    <a:pos x="f57" y="f58"/>
                  </a:cxn>
                  <a:cxn ang="f45">
                    <a:pos x="f59" y="f58"/>
                  </a:cxn>
                  <a:cxn ang="f45">
                    <a:pos x="f60" y="f61"/>
                  </a:cxn>
                  <a:cxn ang="f45">
                    <a:pos x="f60" y="f61"/>
                  </a:cxn>
                  <a:cxn ang="f45">
                    <a:pos x="f59" y="f62"/>
                  </a:cxn>
                  <a:cxn ang="f45">
                    <a:pos x="f57" y="f62"/>
                  </a:cxn>
                  <a:cxn ang="f45">
                    <a:pos x="f63" y="f61"/>
                  </a:cxn>
                  <a:cxn ang="f45">
                    <a:pos x="f63" y="f61"/>
                  </a:cxn>
                  <a:cxn ang="f45">
                    <a:pos x="f57" y="f58"/>
                  </a:cxn>
                </a:cxnLst>
                <a:rect l="f53" t="f56" r="f54" b="f55"/>
                <a:pathLst>
                  <a:path w="714499" h="61861">
                    <a:moveTo>
                      <a:pt x="f8" y="f9"/>
                    </a:moveTo>
                    <a:lnTo>
                      <a:pt x="f10" y="f9"/>
                    </a:lnTo>
                    <a:cubicBezTo>
                      <a:pt x="f11" y="f9"/>
                      <a:pt x="f5" y="f12"/>
                      <a:pt x="f5" y="f10"/>
                    </a:cubicBezTo>
                    <a:lnTo>
                      <a:pt x="f5" y="f10"/>
                    </a:lnTo>
                    <a:cubicBezTo>
                      <a:pt x="f5" y="f11"/>
                      <a:pt x="f13" y="f5"/>
                      <a:pt x="f10" y="f5"/>
                    </a:cubicBezTo>
                    <a:lnTo>
                      <a:pt x="f8" y="f5"/>
                    </a:lnTo>
                    <a:cubicBezTo>
                      <a:pt x="f14" y="f5"/>
                      <a:pt x="f15" y="f13"/>
                      <a:pt x="f15" y="f10"/>
                    </a:cubicBezTo>
                    <a:lnTo>
                      <a:pt x="f15" y="f10"/>
                    </a:lnTo>
                    <a:cubicBezTo>
                      <a:pt x="f15" y="f16"/>
                      <a:pt x="f17" y="f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6" name="Freeform: Shape 45">
                <a:extLst>
                  <a:ext uri="{FF2B5EF4-FFF2-40B4-BE49-F238E27FC236}">
                    <a16:creationId xmlns:a16="http://schemas.microsoft.com/office/drawing/2014/main" id="{4E5D700F-9D1A-587B-BFB3-98567069C4FB}"/>
                  </a:ext>
                </a:extLst>
              </p:cNvPr>
              <p:cNvSpPr/>
              <p:nvPr/>
            </p:nvSpPr>
            <p:spPr>
              <a:xfrm>
                <a:off x="6456432" y="4257757"/>
                <a:ext cx="258436" cy="576282"/>
              </a:xfrm>
              <a:custGeom>
                <a:avLst/>
                <a:gdLst>
                  <a:gd name="f0" fmla="val 10800000"/>
                  <a:gd name="f1" fmla="val 5400000"/>
                  <a:gd name="f2" fmla="val 180"/>
                  <a:gd name="f3" fmla="val w"/>
                  <a:gd name="f4" fmla="val h"/>
                  <a:gd name="f5" fmla="val 0"/>
                  <a:gd name="f6" fmla="val 819646"/>
                  <a:gd name="f7" fmla="val 1827687"/>
                  <a:gd name="f8" fmla="val 25424"/>
                  <a:gd name="f9" fmla="val 1824925"/>
                  <a:gd name="f10" fmla="val 4459"/>
                  <a:gd name="f11" fmla="val 1817021"/>
                  <a:gd name="f12" fmla="+- 0 0 5508"/>
                  <a:gd name="f13" fmla="val 1794338"/>
                  <a:gd name="f14" fmla="val 3084"/>
                  <a:gd name="f15" fmla="val 1774405"/>
                  <a:gd name="f16" fmla="val 741298"/>
                  <a:gd name="f17" fmla="val 24414"/>
                  <a:gd name="f18" fmla="val 749545"/>
                  <a:gd name="f19" fmla="val 4481"/>
                  <a:gd name="f20" fmla="val 773259"/>
                  <a:gd name="f21" fmla="+- 0 0 5142"/>
                  <a:gd name="f22" fmla="val 794223"/>
                  <a:gd name="f23" fmla="val 2763"/>
                  <a:gd name="f24" fmla="val 815187"/>
                  <a:gd name="f25" fmla="val 10667"/>
                  <a:gd name="f26" fmla="val 825154"/>
                  <a:gd name="f27" fmla="val 33350"/>
                  <a:gd name="f28" fmla="val 816562"/>
                  <a:gd name="f29" fmla="val 53283"/>
                  <a:gd name="f30" fmla="val 78349"/>
                  <a:gd name="f31" fmla="val 1803274"/>
                  <a:gd name="f32" fmla="val 70101"/>
                  <a:gd name="f33" fmla="val 1823207"/>
                  <a:gd name="f34" fmla="val 46388"/>
                  <a:gd name="f35" fmla="val 1832830"/>
                  <a:gd name="f36" fmla="+- 0 0 -90"/>
                  <a:gd name="f37" fmla="*/ f3 1 819646"/>
                  <a:gd name="f38" fmla="*/ f4 1 1827687"/>
                  <a:gd name="f39" fmla="+- f7 0 f5"/>
                  <a:gd name="f40" fmla="+- f6 0 f5"/>
                  <a:gd name="f41" fmla="*/ f36 f0 1"/>
                  <a:gd name="f42" fmla="*/ f40 1 819646"/>
                  <a:gd name="f43" fmla="*/ f39 1 1827687"/>
                  <a:gd name="f44" fmla="*/ 25424 f40 1"/>
                  <a:gd name="f45" fmla="*/ 1824925 f39 1"/>
                  <a:gd name="f46" fmla="*/ 3084 f40 1"/>
                  <a:gd name="f47" fmla="*/ 1774405 f39 1"/>
                  <a:gd name="f48" fmla="*/ 741298 f40 1"/>
                  <a:gd name="f49" fmla="*/ 24414 f39 1"/>
                  <a:gd name="f50" fmla="*/ 794223 f40 1"/>
                  <a:gd name="f51" fmla="*/ 2763 f39 1"/>
                  <a:gd name="f52" fmla="*/ 816562 f40 1"/>
                  <a:gd name="f53" fmla="*/ 53283 f39 1"/>
                  <a:gd name="f54" fmla="*/ 78349 f40 1"/>
                  <a:gd name="f55" fmla="*/ 1803274 f39 1"/>
                  <a:gd name="f56" fmla="*/ f41 1 f2"/>
                  <a:gd name="f57" fmla="*/ f44 1 819646"/>
                  <a:gd name="f58" fmla="*/ f45 1 1827687"/>
                  <a:gd name="f59" fmla="*/ f46 1 819646"/>
                  <a:gd name="f60" fmla="*/ f47 1 1827687"/>
                  <a:gd name="f61" fmla="*/ f48 1 819646"/>
                  <a:gd name="f62" fmla="*/ f49 1 1827687"/>
                  <a:gd name="f63" fmla="*/ f50 1 819646"/>
                  <a:gd name="f64" fmla="*/ f51 1 1827687"/>
                  <a:gd name="f65" fmla="*/ f52 1 819646"/>
                  <a:gd name="f66" fmla="*/ f53 1 1827687"/>
                  <a:gd name="f67" fmla="*/ f54 1 819646"/>
                  <a:gd name="f68" fmla="*/ f55 1 1827687"/>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819646" h="1827687">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7" name="Freeform: Shape 46">
                <a:extLst>
                  <a:ext uri="{FF2B5EF4-FFF2-40B4-BE49-F238E27FC236}">
                    <a16:creationId xmlns:a16="http://schemas.microsoft.com/office/drawing/2014/main" id="{51F74B06-C26B-90C9-B874-0D2E26EDB98C}"/>
                  </a:ext>
                </a:extLst>
              </p:cNvPr>
              <p:cNvSpPr/>
              <p:nvPr/>
            </p:nvSpPr>
            <p:spPr>
              <a:xfrm>
                <a:off x="6592531" y="4514255"/>
                <a:ext cx="239911" cy="19504"/>
              </a:xfrm>
              <a:custGeom>
                <a:avLst/>
                <a:gdLst>
                  <a:gd name="f0" fmla="val 10800000"/>
                  <a:gd name="f1" fmla="val 5400000"/>
                  <a:gd name="f2" fmla="val 180"/>
                  <a:gd name="f3" fmla="val w"/>
                  <a:gd name="f4" fmla="val h"/>
                  <a:gd name="f5" fmla="val 0"/>
                  <a:gd name="f6" fmla="val 760895"/>
                  <a:gd name="f7" fmla="val 61861"/>
                  <a:gd name="f8" fmla="val 729965"/>
                  <a:gd name="f9" fmla="val 61862"/>
                  <a:gd name="f10" fmla="val 30931"/>
                  <a:gd name="f11" fmla="val 14091"/>
                  <a:gd name="f12" fmla="val 48114"/>
                  <a:gd name="f13" fmla="val 13747"/>
                  <a:gd name="f14" fmla="val 746805"/>
                  <a:gd name="f15" fmla="val 47771"/>
                  <a:gd name="f16" fmla="val 747149"/>
                  <a:gd name="f17" fmla="+- 0 0 -90"/>
                  <a:gd name="f18" fmla="*/ f3 1 760895"/>
                  <a:gd name="f19" fmla="*/ f4 1 61861"/>
                  <a:gd name="f20" fmla="+- f7 0 f5"/>
                  <a:gd name="f21" fmla="+- f6 0 f5"/>
                  <a:gd name="f22" fmla="*/ f17 f0 1"/>
                  <a:gd name="f23" fmla="*/ f21 1 760895"/>
                  <a:gd name="f24" fmla="*/ f20 1 61861"/>
                  <a:gd name="f25" fmla="*/ 729965 f21 1"/>
                  <a:gd name="f26" fmla="*/ 61862 f20 1"/>
                  <a:gd name="f27" fmla="*/ 30931 f21 1"/>
                  <a:gd name="f28" fmla="*/ 0 f21 1"/>
                  <a:gd name="f29" fmla="*/ 30931 f20 1"/>
                  <a:gd name="f30" fmla="*/ 0 f20 1"/>
                  <a:gd name="f31" fmla="*/ 760895 f21 1"/>
                  <a:gd name="f32" fmla="*/ f22 1 f2"/>
                  <a:gd name="f33" fmla="*/ f25 1 760895"/>
                  <a:gd name="f34" fmla="*/ f26 1 61861"/>
                  <a:gd name="f35" fmla="*/ f27 1 760895"/>
                  <a:gd name="f36" fmla="*/ f28 1 760895"/>
                  <a:gd name="f37" fmla="*/ f29 1 61861"/>
                  <a:gd name="f38" fmla="*/ f30 1 61861"/>
                  <a:gd name="f39" fmla="*/ f31 1 760895"/>
                  <a:gd name="f40" fmla="*/ f5 1 f23"/>
                  <a:gd name="f41" fmla="*/ f6 1 f23"/>
                  <a:gd name="f42" fmla="*/ f5 1 f24"/>
                  <a:gd name="f43" fmla="*/ f7 1 f24"/>
                  <a:gd name="f44" fmla="+- f32 0 f1"/>
                  <a:gd name="f45" fmla="*/ f33 1 f23"/>
                  <a:gd name="f46" fmla="*/ f34 1 f24"/>
                  <a:gd name="f47" fmla="*/ f35 1 f23"/>
                  <a:gd name="f48" fmla="*/ f36 1 f23"/>
                  <a:gd name="f49" fmla="*/ f37 1 f24"/>
                  <a:gd name="f50" fmla="*/ f38 1 f24"/>
                  <a:gd name="f51" fmla="*/ f39 1 f23"/>
                  <a:gd name="f52" fmla="*/ f40 f18 1"/>
                  <a:gd name="f53" fmla="*/ f41 f18 1"/>
                  <a:gd name="f54" fmla="*/ f43 f19 1"/>
                  <a:gd name="f55" fmla="*/ f42 f19 1"/>
                  <a:gd name="f56" fmla="*/ f45 f18 1"/>
                  <a:gd name="f57" fmla="*/ f46 f19 1"/>
                  <a:gd name="f58" fmla="*/ f47 f18 1"/>
                  <a:gd name="f59" fmla="*/ f48 f18 1"/>
                  <a:gd name="f60" fmla="*/ f49 f19 1"/>
                  <a:gd name="f61" fmla="*/ f50 f19 1"/>
                  <a:gd name="f62" fmla="*/ f51 f18 1"/>
                </a:gdLst>
                <a:ahLst/>
                <a:cxnLst>
                  <a:cxn ang="3cd4">
                    <a:pos x="hc" y="t"/>
                  </a:cxn>
                  <a:cxn ang="0">
                    <a:pos x="r" y="vc"/>
                  </a:cxn>
                  <a:cxn ang="cd4">
                    <a:pos x="hc" y="b"/>
                  </a:cxn>
                  <a:cxn ang="cd2">
                    <a:pos x="l" y="vc"/>
                  </a:cxn>
                  <a:cxn ang="f44">
                    <a:pos x="f56" y="f57"/>
                  </a:cxn>
                  <a:cxn ang="f44">
                    <a:pos x="f58" y="f57"/>
                  </a:cxn>
                  <a:cxn ang="f44">
                    <a:pos x="f59" y="f60"/>
                  </a:cxn>
                  <a:cxn ang="f44">
                    <a:pos x="f59" y="f60"/>
                  </a:cxn>
                  <a:cxn ang="f44">
                    <a:pos x="f58" y="f61"/>
                  </a:cxn>
                  <a:cxn ang="f44">
                    <a:pos x="f56" y="f61"/>
                  </a:cxn>
                  <a:cxn ang="f44">
                    <a:pos x="f62" y="f60"/>
                  </a:cxn>
                  <a:cxn ang="f44">
                    <a:pos x="f62" y="f60"/>
                  </a:cxn>
                  <a:cxn ang="f44">
                    <a:pos x="f56" y="f57"/>
                  </a:cxn>
                </a:cxnLst>
                <a:rect l="f52" t="f55" r="f53" b="f54"/>
                <a:pathLst>
                  <a:path w="760895" h="61861">
                    <a:moveTo>
                      <a:pt x="f8" y="f9"/>
                    </a:moveTo>
                    <a:lnTo>
                      <a:pt x="f10" y="f9"/>
                    </a:lnTo>
                    <a:cubicBezTo>
                      <a:pt x="f11" y="f9"/>
                      <a:pt x="f5" y="f12"/>
                      <a:pt x="f5" y="f10"/>
                    </a:cubicBezTo>
                    <a:lnTo>
                      <a:pt x="f5" y="f10"/>
                    </a:lnTo>
                    <a:cubicBezTo>
                      <a:pt x="f5" y="f11"/>
                      <a:pt x="f13" y="f5"/>
                      <a:pt x="f10" y="f5"/>
                    </a:cubicBezTo>
                    <a:lnTo>
                      <a:pt x="f8" y="f5"/>
                    </a:lnTo>
                    <a:cubicBezTo>
                      <a:pt x="f14" y="f5"/>
                      <a:pt x="f6" y="f13"/>
                      <a:pt x="f6" y="f10"/>
                    </a:cubicBezTo>
                    <a:lnTo>
                      <a:pt x="f6" y="f10"/>
                    </a:lnTo>
                    <a:cubicBezTo>
                      <a:pt x="f6" y="f15"/>
                      <a:pt x="f16" y="f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8" name="Freeform: Shape 47">
                <a:extLst>
                  <a:ext uri="{FF2B5EF4-FFF2-40B4-BE49-F238E27FC236}">
                    <a16:creationId xmlns:a16="http://schemas.microsoft.com/office/drawing/2014/main" id="{F7C7C39F-2365-04D9-751D-B861FEE80D04}"/>
                  </a:ext>
                </a:extLst>
              </p:cNvPr>
              <p:cNvSpPr/>
              <p:nvPr/>
            </p:nvSpPr>
            <p:spPr>
              <a:xfrm>
                <a:off x="6224357" y="4273402"/>
                <a:ext cx="249686" cy="555068"/>
              </a:xfrm>
              <a:custGeom>
                <a:avLst/>
                <a:gdLst>
                  <a:gd name="f0" fmla="val 10800000"/>
                  <a:gd name="f1" fmla="val 5400000"/>
                  <a:gd name="f2" fmla="val 180"/>
                  <a:gd name="f3" fmla="val w"/>
                  <a:gd name="f4" fmla="val h"/>
                  <a:gd name="f5" fmla="val 0"/>
                  <a:gd name="f6" fmla="val 791894"/>
                  <a:gd name="f7" fmla="val 1760414"/>
                  <a:gd name="f8" fmla="val 27700"/>
                  <a:gd name="f9" fmla="val 1757780"/>
                  <a:gd name="f10" fmla="val 24263"/>
                  <a:gd name="f11" fmla="val 1756405"/>
                  <a:gd name="f12" fmla="val 4330"/>
                  <a:gd name="f13" fmla="val 1748845"/>
                  <a:gd name="f14" fmla="+- 0 0 5293"/>
                  <a:gd name="f15" fmla="val 1727193"/>
                  <a:gd name="f16" fmla="val 2956"/>
                  <a:gd name="f17" fmla="val 1707947"/>
                  <a:gd name="f18" fmla="val 713675"/>
                  <a:gd name="f19" fmla="val 23255"/>
                  <a:gd name="f20" fmla="val 721579"/>
                  <a:gd name="f21" fmla="val 4353"/>
                  <a:gd name="f22" fmla="val 744262"/>
                  <a:gd name="f23" fmla="+- 0 0 4927"/>
                  <a:gd name="f24" fmla="val 764195"/>
                  <a:gd name="f25" fmla="val 2634"/>
                  <a:gd name="f26" fmla="val 767631"/>
                  <a:gd name="f27" fmla="val 4009"/>
                  <a:gd name="f28" fmla="val 787565"/>
                  <a:gd name="f29" fmla="val 11570"/>
                  <a:gd name="f30" fmla="val 797187"/>
                  <a:gd name="f31" fmla="val 33221"/>
                  <a:gd name="f32" fmla="val 788940"/>
                  <a:gd name="f33" fmla="val 52467"/>
                  <a:gd name="f34" fmla="val 78220"/>
                  <a:gd name="f35" fmla="val 1737160"/>
                  <a:gd name="f36" fmla="val 70316"/>
                  <a:gd name="f37" fmla="val 1756062"/>
                  <a:gd name="f38" fmla="val 47633"/>
                  <a:gd name="f39" fmla="val 1765341"/>
                  <a:gd name="f40" fmla="+- 0 0 -90"/>
                  <a:gd name="f41" fmla="*/ f3 1 791894"/>
                  <a:gd name="f42" fmla="*/ f4 1 1760414"/>
                  <a:gd name="f43" fmla="+- f7 0 f5"/>
                  <a:gd name="f44" fmla="+- f6 0 f5"/>
                  <a:gd name="f45" fmla="*/ f40 f0 1"/>
                  <a:gd name="f46" fmla="*/ f44 1 791894"/>
                  <a:gd name="f47" fmla="*/ f43 1 1760414"/>
                  <a:gd name="f48" fmla="*/ 27700 f44 1"/>
                  <a:gd name="f49" fmla="*/ 1757780 f43 1"/>
                  <a:gd name="f50" fmla="*/ 24263 f44 1"/>
                  <a:gd name="f51" fmla="*/ 1756405 f43 1"/>
                  <a:gd name="f52" fmla="*/ 2956 f44 1"/>
                  <a:gd name="f53" fmla="*/ 1707947 f43 1"/>
                  <a:gd name="f54" fmla="*/ 713675 f44 1"/>
                  <a:gd name="f55" fmla="*/ 23255 f43 1"/>
                  <a:gd name="f56" fmla="*/ 764195 f44 1"/>
                  <a:gd name="f57" fmla="*/ 2634 f43 1"/>
                  <a:gd name="f58" fmla="*/ 767631 f44 1"/>
                  <a:gd name="f59" fmla="*/ 4009 f43 1"/>
                  <a:gd name="f60" fmla="*/ 788940 f44 1"/>
                  <a:gd name="f61" fmla="*/ 52467 f43 1"/>
                  <a:gd name="f62" fmla="*/ 78220 f44 1"/>
                  <a:gd name="f63" fmla="*/ 1737160 f43 1"/>
                  <a:gd name="f64" fmla="*/ f45 1 f2"/>
                  <a:gd name="f65" fmla="*/ f48 1 791894"/>
                  <a:gd name="f66" fmla="*/ f49 1 1760414"/>
                  <a:gd name="f67" fmla="*/ f50 1 791894"/>
                  <a:gd name="f68" fmla="*/ f51 1 1760414"/>
                  <a:gd name="f69" fmla="*/ f52 1 791894"/>
                  <a:gd name="f70" fmla="*/ f53 1 1760414"/>
                  <a:gd name="f71" fmla="*/ f54 1 791894"/>
                  <a:gd name="f72" fmla="*/ f55 1 1760414"/>
                  <a:gd name="f73" fmla="*/ f56 1 791894"/>
                  <a:gd name="f74" fmla="*/ f57 1 1760414"/>
                  <a:gd name="f75" fmla="*/ f58 1 791894"/>
                  <a:gd name="f76" fmla="*/ f59 1 1760414"/>
                  <a:gd name="f77" fmla="*/ f60 1 791894"/>
                  <a:gd name="f78" fmla="*/ f61 1 1760414"/>
                  <a:gd name="f79" fmla="*/ f62 1 791894"/>
                  <a:gd name="f80" fmla="*/ f63 1 1760414"/>
                  <a:gd name="f81" fmla="*/ f5 1 f46"/>
                  <a:gd name="f82" fmla="*/ f6 1 f46"/>
                  <a:gd name="f83" fmla="*/ f5 1 f47"/>
                  <a:gd name="f84" fmla="*/ f7 1 f47"/>
                  <a:gd name="f85" fmla="+- f64 0 f1"/>
                  <a:gd name="f86" fmla="*/ f65 1 f46"/>
                  <a:gd name="f87" fmla="*/ f66 1 f47"/>
                  <a:gd name="f88" fmla="*/ f67 1 f46"/>
                  <a:gd name="f89" fmla="*/ f68 1 f47"/>
                  <a:gd name="f90" fmla="*/ f69 1 f46"/>
                  <a:gd name="f91" fmla="*/ f70 1 f47"/>
                  <a:gd name="f92" fmla="*/ f71 1 f46"/>
                  <a:gd name="f93" fmla="*/ f72 1 f47"/>
                  <a:gd name="f94" fmla="*/ f73 1 f46"/>
                  <a:gd name="f95" fmla="*/ f74 1 f47"/>
                  <a:gd name="f96" fmla="*/ f75 1 f46"/>
                  <a:gd name="f97" fmla="*/ f76 1 f47"/>
                  <a:gd name="f98" fmla="*/ f77 1 f46"/>
                  <a:gd name="f99" fmla="*/ f78 1 f47"/>
                  <a:gd name="f100" fmla="*/ f79 1 f46"/>
                  <a:gd name="f101" fmla="*/ f80 1 f47"/>
                  <a:gd name="f102" fmla="*/ f81 f41 1"/>
                  <a:gd name="f103" fmla="*/ f82 f41 1"/>
                  <a:gd name="f104" fmla="*/ f84 f42 1"/>
                  <a:gd name="f105" fmla="*/ f83 f42 1"/>
                  <a:gd name="f106" fmla="*/ f86 f41 1"/>
                  <a:gd name="f107" fmla="*/ f87 f42 1"/>
                  <a:gd name="f108" fmla="*/ f88 f41 1"/>
                  <a:gd name="f109" fmla="*/ f89 f42 1"/>
                  <a:gd name="f110" fmla="*/ f90 f41 1"/>
                  <a:gd name="f111" fmla="*/ f91 f42 1"/>
                  <a:gd name="f112" fmla="*/ f92 f41 1"/>
                  <a:gd name="f113" fmla="*/ f93 f42 1"/>
                  <a:gd name="f114" fmla="*/ f94 f41 1"/>
                  <a:gd name="f115" fmla="*/ f95 f42 1"/>
                  <a:gd name="f116" fmla="*/ f96 f41 1"/>
                  <a:gd name="f117" fmla="*/ f97 f42 1"/>
                  <a:gd name="f118" fmla="*/ f98 f41 1"/>
                  <a:gd name="f119" fmla="*/ f99 f42 1"/>
                  <a:gd name="f120" fmla="*/ f100 f41 1"/>
                  <a:gd name="f121" fmla="*/ f101 f42 1"/>
                </a:gdLst>
                <a:ahLst/>
                <a:cxnLst>
                  <a:cxn ang="3cd4">
                    <a:pos x="hc" y="t"/>
                  </a:cxn>
                  <a:cxn ang="0">
                    <a:pos x="r" y="vc"/>
                  </a:cxn>
                  <a:cxn ang="cd4">
                    <a:pos x="hc" y="b"/>
                  </a:cxn>
                  <a:cxn ang="cd2">
                    <a:pos x="l" y="vc"/>
                  </a:cxn>
                  <a:cxn ang="f85">
                    <a:pos x="f106" y="f107"/>
                  </a:cxn>
                  <a:cxn ang="f85">
                    <a:pos x="f108" y="f109"/>
                  </a:cxn>
                  <a:cxn ang="f85">
                    <a:pos x="f110" y="f111"/>
                  </a:cxn>
                  <a:cxn ang="f85">
                    <a:pos x="f112" y="f113"/>
                  </a:cxn>
                  <a:cxn ang="f85">
                    <a:pos x="f114" y="f115"/>
                  </a:cxn>
                  <a:cxn ang="f85">
                    <a:pos x="f116" y="f117"/>
                  </a:cxn>
                  <a:cxn ang="f85">
                    <a:pos x="f118" y="f119"/>
                  </a:cxn>
                  <a:cxn ang="f85">
                    <a:pos x="f120" y="f121"/>
                  </a:cxn>
                  <a:cxn ang="f85">
                    <a:pos x="f106" y="f107"/>
                  </a:cxn>
                </a:cxnLst>
                <a:rect l="f102" t="f105" r="f103" b="f104"/>
                <a:pathLst>
                  <a:path w="791894" h="1760414">
                    <a:moveTo>
                      <a:pt x="f8" y="f9"/>
                    </a:moveTo>
                    <a:lnTo>
                      <a:pt x="f10" y="f11"/>
                    </a:lnTo>
                    <a:cubicBezTo>
                      <a:pt x="f12" y="f13"/>
                      <a:pt x="f14" y="f15"/>
                      <a:pt x="f16" y="f17"/>
                    </a:cubicBezTo>
                    <a:lnTo>
                      <a:pt x="f18" y="f19"/>
                    </a:lnTo>
                    <a:cubicBezTo>
                      <a:pt x="f20" y="f21"/>
                      <a:pt x="f22" y="f23"/>
                      <a:pt x="f24" y="f25"/>
                    </a:cubicBezTo>
                    <a:lnTo>
                      <a:pt x="f26" y="f27"/>
                    </a:lnTo>
                    <a:cubicBezTo>
                      <a:pt x="f28" y="f29"/>
                      <a:pt x="f30" y="f31"/>
                      <a:pt x="f32" y="f33"/>
                    </a:cubicBezTo>
                    <a:lnTo>
                      <a:pt x="f34" y="f35"/>
                    </a:lnTo>
                    <a:cubicBezTo>
                      <a:pt x="f36" y="f37"/>
                      <a:pt x="f38" y="f3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9" name="Freeform: Shape 48">
                <a:extLst>
                  <a:ext uri="{FF2B5EF4-FFF2-40B4-BE49-F238E27FC236}">
                    <a16:creationId xmlns:a16="http://schemas.microsoft.com/office/drawing/2014/main" id="{03A3F1C1-B949-A5B7-5E64-1A4B9CA56B56}"/>
                  </a:ext>
                </a:extLst>
              </p:cNvPr>
              <p:cNvSpPr/>
              <p:nvPr/>
            </p:nvSpPr>
            <p:spPr>
              <a:xfrm>
                <a:off x="6339617" y="4246382"/>
                <a:ext cx="505937" cy="113568"/>
              </a:xfrm>
              <a:custGeom>
                <a:avLst/>
                <a:gdLst>
                  <a:gd name="f0" fmla="val 10800000"/>
                  <a:gd name="f1" fmla="val 5400000"/>
                  <a:gd name="f2" fmla="val 180"/>
                  <a:gd name="f3" fmla="val w"/>
                  <a:gd name="f4" fmla="val h"/>
                  <a:gd name="f5" fmla="val 0"/>
                  <a:gd name="f6" fmla="val 1604616"/>
                  <a:gd name="f7" fmla="val 360171"/>
                  <a:gd name="f8" fmla="val 1424531"/>
                  <a:gd name="f9" fmla="val 180085"/>
                  <a:gd name="f10" fmla="val 80763"/>
                  <a:gd name="f11" fmla="val 279407"/>
                  <a:gd name="f12" fmla="val 1523853"/>
                  <a:gd name="f13" fmla="+- 0 0 -90"/>
                  <a:gd name="f14" fmla="*/ f3 1 1604616"/>
                  <a:gd name="f15" fmla="*/ f4 1 360171"/>
                  <a:gd name="f16" fmla="+- f7 0 f5"/>
                  <a:gd name="f17" fmla="+- f6 0 f5"/>
                  <a:gd name="f18" fmla="*/ f13 f0 1"/>
                  <a:gd name="f19" fmla="*/ f17 1 1604616"/>
                  <a:gd name="f20" fmla="*/ f16 1 360171"/>
                  <a:gd name="f21" fmla="*/ 1424531 f17 1"/>
                  <a:gd name="f22" fmla="*/ 360171 f16 1"/>
                  <a:gd name="f23" fmla="*/ 180085 f17 1"/>
                  <a:gd name="f24" fmla="*/ 0 f17 1"/>
                  <a:gd name="f25" fmla="*/ 180085 f16 1"/>
                  <a:gd name="f26" fmla="*/ 0 f16 1"/>
                  <a:gd name="f27" fmla="*/ 1604616 f17 1"/>
                  <a:gd name="f28" fmla="*/ f18 1 f2"/>
                  <a:gd name="f29" fmla="*/ f21 1 1604616"/>
                  <a:gd name="f30" fmla="*/ f22 1 360171"/>
                  <a:gd name="f31" fmla="*/ f23 1 1604616"/>
                  <a:gd name="f32" fmla="*/ f24 1 1604616"/>
                  <a:gd name="f33" fmla="*/ f25 1 360171"/>
                  <a:gd name="f34" fmla="*/ f26 1 360171"/>
                  <a:gd name="f35" fmla="*/ f27 1 1604616"/>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5" y="f56"/>
                  </a:cxn>
                  <a:cxn ang="f40">
                    <a:pos x="f54" y="f57"/>
                  </a:cxn>
                  <a:cxn ang="f40">
                    <a:pos x="f52" y="f57"/>
                  </a:cxn>
                  <a:cxn ang="f40">
                    <a:pos x="f58" y="f56"/>
                  </a:cxn>
                  <a:cxn ang="f40">
                    <a:pos x="f58" y="f56"/>
                  </a:cxn>
                  <a:cxn ang="f40">
                    <a:pos x="f52" y="f53"/>
                  </a:cxn>
                </a:cxnLst>
                <a:rect l="f48" t="f51" r="f49" b="f50"/>
                <a:pathLst>
                  <a:path w="1604616" h="360171">
                    <a:moveTo>
                      <a:pt x="f8" y="f7"/>
                    </a:moveTo>
                    <a:lnTo>
                      <a:pt x="f9" y="f7"/>
                    </a:lnTo>
                    <a:cubicBezTo>
                      <a:pt x="f10" y="f7"/>
                      <a:pt x="f5" y="f11"/>
                      <a:pt x="f5" y="f9"/>
                    </a:cubicBezTo>
                    <a:lnTo>
                      <a:pt x="f5" y="f9"/>
                    </a:lnTo>
                    <a:cubicBezTo>
                      <a:pt x="f5" y="f10"/>
                      <a:pt x="f10" y="f5"/>
                      <a:pt x="f9" y="f5"/>
                    </a:cubicBezTo>
                    <a:lnTo>
                      <a:pt x="f8" y="f5"/>
                    </a:lnTo>
                    <a:cubicBezTo>
                      <a:pt x="f12" y="f5"/>
                      <a:pt x="f6" y="f10"/>
                      <a:pt x="f6" y="f9"/>
                    </a:cubicBezTo>
                    <a:lnTo>
                      <a:pt x="f6" y="f9"/>
                    </a:lnTo>
                    <a:cubicBezTo>
                      <a:pt x="f6" y="f11"/>
                      <a:pt x="f12" y="f7"/>
                      <a:pt x="f8" y="f7"/>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0" name="Freeform: Shape 49">
                <a:extLst>
                  <a:ext uri="{FF2B5EF4-FFF2-40B4-BE49-F238E27FC236}">
                    <a16:creationId xmlns:a16="http://schemas.microsoft.com/office/drawing/2014/main" id="{BEDF8CE2-B433-9820-F200-9BB3CBA95C67}"/>
                  </a:ext>
                </a:extLst>
              </p:cNvPr>
              <p:cNvSpPr/>
              <p:nvPr/>
            </p:nvSpPr>
            <p:spPr>
              <a:xfrm rot="21519607">
                <a:off x="6472324" y="4740724"/>
                <a:ext cx="53419" cy="87444"/>
              </a:xfrm>
              <a:custGeom>
                <a:avLst/>
                <a:gdLst>
                  <a:gd name="f0" fmla="val 10800000"/>
                  <a:gd name="f1" fmla="val 5400000"/>
                  <a:gd name="f2" fmla="val 180"/>
                  <a:gd name="f3" fmla="val w"/>
                  <a:gd name="f4" fmla="val h"/>
                  <a:gd name="f5" fmla="val 0"/>
                  <a:gd name="f6" fmla="val 169431"/>
                  <a:gd name="f7" fmla="val 277345"/>
                  <a:gd name="f8" fmla="val 169432"/>
                  <a:gd name="f9" fmla="val 277346"/>
                  <a:gd name="f10" fmla="+- 0 0 -90"/>
                  <a:gd name="f11" fmla="*/ f3 1 169431"/>
                  <a:gd name="f12" fmla="*/ f4 1 277345"/>
                  <a:gd name="f13" fmla="+- f7 0 f5"/>
                  <a:gd name="f14" fmla="+- f6 0 f5"/>
                  <a:gd name="f15" fmla="*/ f10 f0 1"/>
                  <a:gd name="f16" fmla="*/ f14 1 169431"/>
                  <a:gd name="f17" fmla="*/ f13 1 277345"/>
                  <a:gd name="f18" fmla="*/ 0 f14 1"/>
                  <a:gd name="f19" fmla="*/ 0 f13 1"/>
                  <a:gd name="f20" fmla="*/ 169432 f14 1"/>
                  <a:gd name="f21" fmla="*/ 277346 f13 1"/>
                  <a:gd name="f22" fmla="*/ f15 1 f2"/>
                  <a:gd name="f23" fmla="*/ f18 1 169431"/>
                  <a:gd name="f24" fmla="*/ f19 1 277345"/>
                  <a:gd name="f25" fmla="*/ f20 1 169431"/>
                  <a:gd name="f26" fmla="*/ f21 1 277345"/>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Lst>
                <a:rect l="f36" t="f39" r="f37" b="f38"/>
                <a:pathLst>
                  <a:path w="169431" h="277345">
                    <a:moveTo>
                      <a:pt x="f5" y="f5"/>
                    </a:moveTo>
                    <a:lnTo>
                      <a:pt x="f8" y="f5"/>
                    </a:lnTo>
                    <a:lnTo>
                      <a:pt x="f8" y="f9"/>
                    </a:lnTo>
                    <a:lnTo>
                      <a:pt x="f5"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1" name="Freeform: Shape 50">
                <a:extLst>
                  <a:ext uri="{FF2B5EF4-FFF2-40B4-BE49-F238E27FC236}">
                    <a16:creationId xmlns:a16="http://schemas.microsoft.com/office/drawing/2014/main" id="{6B1B41C1-D321-48AA-0AAA-B22F844B1154}"/>
                  </a:ext>
                </a:extLst>
              </p:cNvPr>
              <p:cNvSpPr/>
              <p:nvPr/>
            </p:nvSpPr>
            <p:spPr>
              <a:xfrm>
                <a:off x="6461104" y="4806561"/>
                <a:ext cx="87498" cy="121359"/>
              </a:xfrm>
              <a:custGeom>
                <a:avLst/>
                <a:gdLst>
                  <a:gd name="f0" fmla="val 10800000"/>
                  <a:gd name="f1" fmla="val 5400000"/>
                  <a:gd name="f2" fmla="val 180"/>
                  <a:gd name="f3" fmla="val w"/>
                  <a:gd name="f4" fmla="val h"/>
                  <a:gd name="f5" fmla="val 0"/>
                  <a:gd name="f6" fmla="val 277513"/>
                  <a:gd name="f7" fmla="val 384896"/>
                  <a:gd name="f8" fmla="val 31901"/>
                  <a:gd name="f9" fmla="val 28016"/>
                  <a:gd name="f10" fmla="+- 0 0 3498"/>
                  <a:gd name="f11" fmla="val 206039"/>
                  <a:gd name="f12" fmla="val 283"/>
                  <a:gd name="f13" fmla="val 314985"/>
                  <a:gd name="f14" fmla="val 970"/>
                  <a:gd name="f15" fmla="val 333543"/>
                  <a:gd name="f16" fmla="val 11280"/>
                  <a:gd name="f17" fmla="val 352789"/>
                  <a:gd name="f18" fmla="val 27433"/>
                  <a:gd name="f19" fmla="val 366536"/>
                  <a:gd name="f20" fmla="val 43929"/>
                  <a:gd name="f21" fmla="val 380283"/>
                  <a:gd name="f22" fmla="val 64550"/>
                  <a:gd name="f23" fmla="val 386813"/>
                  <a:gd name="f24" fmla="val 83108"/>
                  <a:gd name="f25" fmla="val 384407"/>
                  <a:gd name="f26" fmla="val 122631"/>
                  <a:gd name="f27" fmla="val 378908"/>
                  <a:gd name="f28" fmla="val 167996"/>
                  <a:gd name="f29" fmla="val 372378"/>
                  <a:gd name="f30" fmla="val 195833"/>
                  <a:gd name="f31" fmla="val 368254"/>
                  <a:gd name="f32" fmla="val 213361"/>
                  <a:gd name="f33" fmla="val 365848"/>
                  <a:gd name="f34" fmla="val 228139"/>
                  <a:gd name="f35" fmla="val 357600"/>
                  <a:gd name="f36" fmla="val 237762"/>
                  <a:gd name="f37" fmla="val 344884"/>
                  <a:gd name="f38" fmla="val 243604"/>
                  <a:gd name="f39" fmla="val 337323"/>
                  <a:gd name="f40" fmla="val 250821"/>
                  <a:gd name="f41" fmla="val 328044"/>
                  <a:gd name="f42" fmla="val 258038"/>
                  <a:gd name="f43" fmla="val 318421"/>
                  <a:gd name="f44" fmla="val 292062"/>
                  <a:gd name="f45" fmla="val 274087"/>
                  <a:gd name="f46" fmla="val 275566"/>
                  <a:gd name="f47" fmla="val 230441"/>
                  <a:gd name="f48" fmla="val 253571"/>
                  <a:gd name="f49" fmla="val 168236"/>
                  <a:gd name="f50" fmla="val 230888"/>
                  <a:gd name="f51" fmla="val 104312"/>
                  <a:gd name="f52" fmla="val 214736"/>
                  <a:gd name="f53" fmla="val 30422"/>
                  <a:gd name="f54" fmla="val 114039"/>
                  <a:gd name="f55" fmla="+- 0 0 36595"/>
                  <a:gd name="f56" fmla="val 31557"/>
                  <a:gd name="f57" fmla="+- 0 0 -90"/>
                  <a:gd name="f58" fmla="*/ f3 1 277513"/>
                  <a:gd name="f59" fmla="*/ f4 1 384896"/>
                  <a:gd name="f60" fmla="+- f7 0 f5"/>
                  <a:gd name="f61" fmla="+- f6 0 f5"/>
                  <a:gd name="f62" fmla="*/ f57 f0 1"/>
                  <a:gd name="f63" fmla="*/ f61 1 277513"/>
                  <a:gd name="f64" fmla="*/ f60 1 384896"/>
                  <a:gd name="f65" fmla="*/ 31901 f61 1"/>
                  <a:gd name="f66" fmla="*/ 28016 f60 1"/>
                  <a:gd name="f67" fmla="*/ 283 f61 1"/>
                  <a:gd name="f68" fmla="*/ 314985 f60 1"/>
                  <a:gd name="f69" fmla="*/ 27433 f61 1"/>
                  <a:gd name="f70" fmla="*/ 366536 f60 1"/>
                  <a:gd name="f71" fmla="*/ 83108 f61 1"/>
                  <a:gd name="f72" fmla="*/ 384407 f60 1"/>
                  <a:gd name="f73" fmla="*/ 195833 f61 1"/>
                  <a:gd name="f74" fmla="*/ 368254 f60 1"/>
                  <a:gd name="f75" fmla="*/ 237762 f61 1"/>
                  <a:gd name="f76" fmla="*/ 344884 f60 1"/>
                  <a:gd name="f77" fmla="*/ 258038 f61 1"/>
                  <a:gd name="f78" fmla="*/ 318421 f60 1"/>
                  <a:gd name="f79" fmla="*/ 253571 f61 1"/>
                  <a:gd name="f80" fmla="*/ 168236 f60 1"/>
                  <a:gd name="f81" fmla="*/ 214736 f61 1"/>
                  <a:gd name="f82" fmla="*/ 30422 f60 1"/>
                  <a:gd name="f83" fmla="*/ 31557 f61 1"/>
                  <a:gd name="f84" fmla="*/ f62 1 f2"/>
                  <a:gd name="f85" fmla="*/ f65 1 277513"/>
                  <a:gd name="f86" fmla="*/ f66 1 384896"/>
                  <a:gd name="f87" fmla="*/ f67 1 277513"/>
                  <a:gd name="f88" fmla="*/ f68 1 384896"/>
                  <a:gd name="f89" fmla="*/ f69 1 277513"/>
                  <a:gd name="f90" fmla="*/ f70 1 384896"/>
                  <a:gd name="f91" fmla="*/ f71 1 277513"/>
                  <a:gd name="f92" fmla="*/ f72 1 384896"/>
                  <a:gd name="f93" fmla="*/ f73 1 277513"/>
                  <a:gd name="f94" fmla="*/ f74 1 384896"/>
                  <a:gd name="f95" fmla="*/ f75 1 277513"/>
                  <a:gd name="f96" fmla="*/ f76 1 384896"/>
                  <a:gd name="f97" fmla="*/ f77 1 277513"/>
                  <a:gd name="f98" fmla="*/ f78 1 384896"/>
                  <a:gd name="f99" fmla="*/ f79 1 277513"/>
                  <a:gd name="f100" fmla="*/ f80 1 384896"/>
                  <a:gd name="f101" fmla="*/ f81 1 277513"/>
                  <a:gd name="f102" fmla="*/ f82 1 384896"/>
                  <a:gd name="f103" fmla="*/ f83 1 277513"/>
                  <a:gd name="f104" fmla="*/ f5 1 f63"/>
                  <a:gd name="f105" fmla="*/ f6 1 f63"/>
                  <a:gd name="f106" fmla="*/ f5 1 f64"/>
                  <a:gd name="f107" fmla="*/ f7 1 f64"/>
                  <a:gd name="f108" fmla="+- f84 0 f1"/>
                  <a:gd name="f109" fmla="*/ f85 1 f63"/>
                  <a:gd name="f110" fmla="*/ f86 1 f64"/>
                  <a:gd name="f111" fmla="*/ f87 1 f63"/>
                  <a:gd name="f112" fmla="*/ f88 1 f64"/>
                  <a:gd name="f113" fmla="*/ f89 1 f63"/>
                  <a:gd name="f114" fmla="*/ f90 1 f64"/>
                  <a:gd name="f115" fmla="*/ f91 1 f63"/>
                  <a:gd name="f116" fmla="*/ f92 1 f64"/>
                  <a:gd name="f117" fmla="*/ f93 1 f63"/>
                  <a:gd name="f118" fmla="*/ f94 1 f64"/>
                  <a:gd name="f119" fmla="*/ f95 1 f63"/>
                  <a:gd name="f120" fmla="*/ f96 1 f64"/>
                  <a:gd name="f121" fmla="*/ f97 1 f63"/>
                  <a:gd name="f122" fmla="*/ f98 1 f64"/>
                  <a:gd name="f123" fmla="*/ f99 1 f63"/>
                  <a:gd name="f124" fmla="*/ f100 1 f64"/>
                  <a:gd name="f125" fmla="*/ f101 1 f63"/>
                  <a:gd name="f126" fmla="*/ f102 1 f64"/>
                  <a:gd name="f127" fmla="*/ f103 1 f63"/>
                  <a:gd name="f128" fmla="*/ f104 f58 1"/>
                  <a:gd name="f129" fmla="*/ f105 f58 1"/>
                  <a:gd name="f130" fmla="*/ f107 f59 1"/>
                  <a:gd name="f131" fmla="*/ f106 f59 1"/>
                  <a:gd name="f132" fmla="*/ f109 f58 1"/>
                  <a:gd name="f133" fmla="*/ f110 f59 1"/>
                  <a:gd name="f134" fmla="*/ f111 f58 1"/>
                  <a:gd name="f135" fmla="*/ f112 f59 1"/>
                  <a:gd name="f136" fmla="*/ f113 f58 1"/>
                  <a:gd name="f137" fmla="*/ f114 f59 1"/>
                  <a:gd name="f138" fmla="*/ f115 f58 1"/>
                  <a:gd name="f139" fmla="*/ f116 f59 1"/>
                  <a:gd name="f140" fmla="*/ f117 f58 1"/>
                  <a:gd name="f141" fmla="*/ f118 f59 1"/>
                  <a:gd name="f142" fmla="*/ f119 f58 1"/>
                  <a:gd name="f143" fmla="*/ f120 f59 1"/>
                  <a:gd name="f144" fmla="*/ f121 f58 1"/>
                  <a:gd name="f145" fmla="*/ f122 f59 1"/>
                  <a:gd name="f146" fmla="*/ f123 f58 1"/>
                  <a:gd name="f147" fmla="*/ f124 f59 1"/>
                  <a:gd name="f148" fmla="*/ f125 f58 1"/>
                  <a:gd name="f149" fmla="*/ f126 f59 1"/>
                  <a:gd name="f150" fmla="*/ f127 f58 1"/>
                </a:gdLst>
                <a:ahLst/>
                <a:cxnLst>
                  <a:cxn ang="3cd4">
                    <a:pos x="hc" y="t"/>
                  </a:cxn>
                  <a:cxn ang="0">
                    <a:pos x="r" y="vc"/>
                  </a:cxn>
                  <a:cxn ang="cd4">
                    <a:pos x="hc" y="b"/>
                  </a:cxn>
                  <a:cxn ang="cd2">
                    <a:pos x="l" y="vc"/>
                  </a:cxn>
                  <a:cxn ang="f108">
                    <a:pos x="f132" y="f133"/>
                  </a:cxn>
                  <a:cxn ang="f108">
                    <a:pos x="f134" y="f135"/>
                  </a:cxn>
                  <a:cxn ang="f108">
                    <a:pos x="f136" y="f137"/>
                  </a:cxn>
                  <a:cxn ang="f108">
                    <a:pos x="f138" y="f139"/>
                  </a:cxn>
                  <a:cxn ang="f108">
                    <a:pos x="f140" y="f141"/>
                  </a:cxn>
                  <a:cxn ang="f108">
                    <a:pos x="f142" y="f143"/>
                  </a:cxn>
                  <a:cxn ang="f108">
                    <a:pos x="f144" y="f145"/>
                  </a:cxn>
                  <a:cxn ang="f108">
                    <a:pos x="f146" y="f147"/>
                  </a:cxn>
                  <a:cxn ang="f108">
                    <a:pos x="f148" y="f149"/>
                  </a:cxn>
                  <a:cxn ang="f108">
                    <a:pos x="f150" y="f133"/>
                  </a:cxn>
                </a:cxnLst>
                <a:rect l="f128" t="f131" r="f129" b="f130"/>
                <a:pathLst>
                  <a:path w="277513" h="384896">
                    <a:moveTo>
                      <a:pt x="f8" y="f9"/>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2" y="f53"/>
                    </a:cubicBezTo>
                    <a:cubicBezTo>
                      <a:pt x="f54" y="f55"/>
                      <a:pt x="f56" y="f9"/>
                      <a:pt x="f56" y="f9"/>
                    </a:cubicBez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2" name="Freeform: Shape 51">
                <a:extLst>
                  <a:ext uri="{FF2B5EF4-FFF2-40B4-BE49-F238E27FC236}">
                    <a16:creationId xmlns:a16="http://schemas.microsoft.com/office/drawing/2014/main" id="{0C0CC2B1-F7DB-C3FF-542B-B90A5CC5C498}"/>
                  </a:ext>
                </a:extLst>
              </p:cNvPr>
              <p:cNvSpPr/>
              <p:nvPr/>
            </p:nvSpPr>
            <p:spPr>
              <a:xfrm rot="21507609">
                <a:off x="6305784" y="4714034"/>
                <a:ext cx="58951" cy="101964"/>
              </a:xfrm>
              <a:custGeom>
                <a:avLst/>
                <a:gdLst>
                  <a:gd name="f0" fmla="val 10800000"/>
                  <a:gd name="f1" fmla="val 5400000"/>
                  <a:gd name="f2" fmla="val 180"/>
                  <a:gd name="f3" fmla="val w"/>
                  <a:gd name="f4" fmla="val h"/>
                  <a:gd name="f5" fmla="val 0"/>
                  <a:gd name="f6" fmla="val 186958"/>
                  <a:gd name="f7" fmla="val 323397"/>
                  <a:gd name="f8" fmla="val 186959"/>
                  <a:gd name="f9" fmla="val 323398"/>
                  <a:gd name="f10" fmla="+- 0 0 -90"/>
                  <a:gd name="f11" fmla="*/ f3 1 186958"/>
                  <a:gd name="f12" fmla="*/ f4 1 323397"/>
                  <a:gd name="f13" fmla="+- f7 0 f5"/>
                  <a:gd name="f14" fmla="+- f6 0 f5"/>
                  <a:gd name="f15" fmla="*/ f10 f0 1"/>
                  <a:gd name="f16" fmla="*/ f14 1 186958"/>
                  <a:gd name="f17" fmla="*/ f13 1 323397"/>
                  <a:gd name="f18" fmla="*/ 0 f14 1"/>
                  <a:gd name="f19" fmla="*/ 0 f13 1"/>
                  <a:gd name="f20" fmla="*/ 186959 f14 1"/>
                  <a:gd name="f21" fmla="*/ 323398 f13 1"/>
                  <a:gd name="f22" fmla="*/ f15 1 f2"/>
                  <a:gd name="f23" fmla="*/ f18 1 186958"/>
                  <a:gd name="f24" fmla="*/ f19 1 323397"/>
                  <a:gd name="f25" fmla="*/ f20 1 186958"/>
                  <a:gd name="f26" fmla="*/ f21 1 32339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Lst>
                <a:rect l="f36" t="f39" r="f37" b="f38"/>
                <a:pathLst>
                  <a:path w="186958" h="323397">
                    <a:moveTo>
                      <a:pt x="f5" y="f5"/>
                    </a:moveTo>
                    <a:lnTo>
                      <a:pt x="f8" y="f5"/>
                    </a:lnTo>
                    <a:lnTo>
                      <a:pt x="f8" y="f9"/>
                    </a:lnTo>
                    <a:lnTo>
                      <a:pt x="f5"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3" name="Freeform: Shape 52">
                <a:extLst>
                  <a:ext uri="{FF2B5EF4-FFF2-40B4-BE49-F238E27FC236}">
                    <a16:creationId xmlns:a16="http://schemas.microsoft.com/office/drawing/2014/main" id="{7AF48CCD-3F11-B1D6-1A32-CBFA345E701F}"/>
                  </a:ext>
                </a:extLst>
              </p:cNvPr>
              <p:cNvSpPr/>
              <p:nvPr/>
            </p:nvSpPr>
            <p:spPr>
              <a:xfrm>
                <a:off x="6184260" y="4802821"/>
                <a:ext cx="196778" cy="100017"/>
              </a:xfrm>
              <a:custGeom>
                <a:avLst/>
                <a:gdLst>
                  <a:gd name="f0" fmla="val 10800000"/>
                  <a:gd name="f1" fmla="val 5400000"/>
                  <a:gd name="f2" fmla="val 180"/>
                  <a:gd name="f3" fmla="val w"/>
                  <a:gd name="f4" fmla="val h"/>
                  <a:gd name="f5" fmla="val 0"/>
                  <a:gd name="f6" fmla="val 624101"/>
                  <a:gd name="f7" fmla="val 317213"/>
                  <a:gd name="f8" fmla="val 357637"/>
                  <a:gd name="f9" fmla="val 5155"/>
                  <a:gd name="f10" fmla="val 213981"/>
                  <a:gd name="f11" fmla="val 136095"/>
                  <a:gd name="f12" fmla="val 179957"/>
                  <a:gd name="f13" fmla="val 167369"/>
                  <a:gd name="f14" fmla="val 136654"/>
                  <a:gd name="f15" fmla="val 186272"/>
                  <a:gd name="f16" fmla="val 90602"/>
                  <a:gd name="f17" fmla="val 190739"/>
                  <a:gd name="f18" fmla="val 43862"/>
                  <a:gd name="f19" fmla="val 195207"/>
                  <a:gd name="f20" fmla="val 22898"/>
                  <a:gd name="f21" fmla="val 197269"/>
                  <a:gd name="f22" fmla="val 5714"/>
                  <a:gd name="f23" fmla="val 212391"/>
                  <a:gd name="f24" fmla="val 903"/>
                  <a:gd name="f25" fmla="val 232668"/>
                  <a:gd name="f26" fmla="+- 0 0 5627"/>
                  <a:gd name="f27" fmla="val 260849"/>
                  <a:gd name="f28" fmla="val 322367"/>
                  <a:gd name="f29" fmla="val 98506"/>
                  <a:gd name="f30" fmla="val 316868"/>
                  <a:gd name="f31" fmla="val 197828"/>
                  <a:gd name="f32" fmla="val 311369"/>
                  <a:gd name="f33" fmla="val 559717"/>
                  <a:gd name="f34" fmla="val 258100"/>
                  <a:gd name="f35" fmla="val 680691"/>
                  <a:gd name="f36" fmla="val 227856"/>
                  <a:gd name="f37" fmla="val 590992"/>
                  <a:gd name="f38" fmla="val 357981"/>
                  <a:gd name="f39" fmla="+- 0 0 -90"/>
                  <a:gd name="f40" fmla="*/ f3 1 624101"/>
                  <a:gd name="f41" fmla="*/ f4 1 317213"/>
                  <a:gd name="f42" fmla="+- f7 0 f5"/>
                  <a:gd name="f43" fmla="+- f6 0 f5"/>
                  <a:gd name="f44" fmla="*/ f39 f0 1"/>
                  <a:gd name="f45" fmla="*/ f43 1 624101"/>
                  <a:gd name="f46" fmla="*/ f42 1 317213"/>
                  <a:gd name="f47" fmla="*/ 357637 f43 1"/>
                  <a:gd name="f48" fmla="*/ 5155 f42 1"/>
                  <a:gd name="f49" fmla="*/ 213981 f43 1"/>
                  <a:gd name="f50" fmla="*/ 136095 f42 1"/>
                  <a:gd name="f51" fmla="*/ 90602 f43 1"/>
                  <a:gd name="f52" fmla="*/ 190739 f42 1"/>
                  <a:gd name="f53" fmla="*/ 43862 f43 1"/>
                  <a:gd name="f54" fmla="*/ 195207 f42 1"/>
                  <a:gd name="f55" fmla="*/ 903 f43 1"/>
                  <a:gd name="f56" fmla="*/ 232668 f42 1"/>
                  <a:gd name="f57" fmla="*/ 98506 f43 1"/>
                  <a:gd name="f58" fmla="*/ 316868 f42 1"/>
                  <a:gd name="f59" fmla="*/ 197828 f43 1"/>
                  <a:gd name="f60" fmla="*/ 311369 f42 1"/>
                  <a:gd name="f61" fmla="*/ 559717 f43 1"/>
                  <a:gd name="f62" fmla="*/ 258100 f42 1"/>
                  <a:gd name="f63" fmla="*/ 590992 f43 1"/>
                  <a:gd name="f64" fmla="*/ 0 f42 1"/>
                  <a:gd name="f65" fmla="*/ 357981 f43 1"/>
                  <a:gd name="f66" fmla="*/ f44 1 f2"/>
                  <a:gd name="f67" fmla="*/ f47 1 624101"/>
                  <a:gd name="f68" fmla="*/ f48 1 317213"/>
                  <a:gd name="f69" fmla="*/ f49 1 624101"/>
                  <a:gd name="f70" fmla="*/ f50 1 317213"/>
                  <a:gd name="f71" fmla="*/ f51 1 624101"/>
                  <a:gd name="f72" fmla="*/ f52 1 317213"/>
                  <a:gd name="f73" fmla="*/ f53 1 624101"/>
                  <a:gd name="f74" fmla="*/ f54 1 317213"/>
                  <a:gd name="f75" fmla="*/ f55 1 624101"/>
                  <a:gd name="f76" fmla="*/ f56 1 317213"/>
                  <a:gd name="f77" fmla="*/ f57 1 624101"/>
                  <a:gd name="f78" fmla="*/ f58 1 317213"/>
                  <a:gd name="f79" fmla="*/ f59 1 624101"/>
                  <a:gd name="f80" fmla="*/ f60 1 317213"/>
                  <a:gd name="f81" fmla="*/ f61 1 624101"/>
                  <a:gd name="f82" fmla="*/ f62 1 317213"/>
                  <a:gd name="f83" fmla="*/ f63 1 624101"/>
                  <a:gd name="f84" fmla="*/ f64 1 317213"/>
                  <a:gd name="f85" fmla="*/ f65 1 624101"/>
                  <a:gd name="f86" fmla="*/ f5 1 f45"/>
                  <a:gd name="f87" fmla="*/ f6 1 f45"/>
                  <a:gd name="f88" fmla="*/ f5 1 f46"/>
                  <a:gd name="f89" fmla="*/ f7 1 f46"/>
                  <a:gd name="f90" fmla="+- f66 0 f1"/>
                  <a:gd name="f91" fmla="*/ f67 1 f45"/>
                  <a:gd name="f92" fmla="*/ f68 1 f46"/>
                  <a:gd name="f93" fmla="*/ f69 1 f45"/>
                  <a:gd name="f94" fmla="*/ f70 1 f46"/>
                  <a:gd name="f95" fmla="*/ f71 1 f45"/>
                  <a:gd name="f96" fmla="*/ f72 1 f46"/>
                  <a:gd name="f97" fmla="*/ f73 1 f45"/>
                  <a:gd name="f98" fmla="*/ f74 1 f46"/>
                  <a:gd name="f99" fmla="*/ f75 1 f45"/>
                  <a:gd name="f100" fmla="*/ f76 1 f46"/>
                  <a:gd name="f101" fmla="*/ f77 1 f45"/>
                  <a:gd name="f102" fmla="*/ f78 1 f46"/>
                  <a:gd name="f103" fmla="*/ f79 1 f45"/>
                  <a:gd name="f104" fmla="*/ f80 1 f46"/>
                  <a:gd name="f105" fmla="*/ f81 1 f45"/>
                  <a:gd name="f106" fmla="*/ f82 1 f46"/>
                  <a:gd name="f107" fmla="*/ f83 1 f45"/>
                  <a:gd name="f108" fmla="*/ f84 1 f46"/>
                  <a:gd name="f109" fmla="*/ f85 1 f45"/>
                  <a:gd name="f110" fmla="*/ f86 f40 1"/>
                  <a:gd name="f111" fmla="*/ f87 f40 1"/>
                  <a:gd name="f112" fmla="*/ f89 f41 1"/>
                  <a:gd name="f113" fmla="*/ f88 f41 1"/>
                  <a:gd name="f114" fmla="*/ f91 f40 1"/>
                  <a:gd name="f115" fmla="*/ f92 f41 1"/>
                  <a:gd name="f116" fmla="*/ f93 f40 1"/>
                  <a:gd name="f117" fmla="*/ f94 f41 1"/>
                  <a:gd name="f118" fmla="*/ f95 f40 1"/>
                  <a:gd name="f119" fmla="*/ f96 f41 1"/>
                  <a:gd name="f120" fmla="*/ f97 f40 1"/>
                  <a:gd name="f121" fmla="*/ f98 f41 1"/>
                  <a:gd name="f122" fmla="*/ f99 f40 1"/>
                  <a:gd name="f123" fmla="*/ f100 f41 1"/>
                  <a:gd name="f124" fmla="*/ f101 f40 1"/>
                  <a:gd name="f125" fmla="*/ f102 f41 1"/>
                  <a:gd name="f126" fmla="*/ f103 f40 1"/>
                  <a:gd name="f127" fmla="*/ f104 f41 1"/>
                  <a:gd name="f128" fmla="*/ f105 f40 1"/>
                  <a:gd name="f129" fmla="*/ f106 f41 1"/>
                  <a:gd name="f130" fmla="*/ f107 f40 1"/>
                  <a:gd name="f131" fmla="*/ f108 f41 1"/>
                  <a:gd name="f132" fmla="*/ f109 f40 1"/>
                </a:gdLst>
                <a:ahLst/>
                <a:cxnLst>
                  <a:cxn ang="3cd4">
                    <a:pos x="hc" y="t"/>
                  </a:cxn>
                  <a:cxn ang="0">
                    <a:pos x="r" y="vc"/>
                  </a:cxn>
                  <a:cxn ang="cd4">
                    <a:pos x="hc" y="b"/>
                  </a:cxn>
                  <a:cxn ang="cd2">
                    <a:pos x="l" y="vc"/>
                  </a:cxn>
                  <a:cxn ang="f90">
                    <a:pos x="f114" y="f115"/>
                  </a:cxn>
                  <a:cxn ang="f90">
                    <a:pos x="f116" y="f117"/>
                  </a:cxn>
                  <a:cxn ang="f90">
                    <a:pos x="f118" y="f119"/>
                  </a:cxn>
                  <a:cxn ang="f90">
                    <a:pos x="f120" y="f121"/>
                  </a:cxn>
                  <a:cxn ang="f90">
                    <a:pos x="f122" y="f123"/>
                  </a:cxn>
                  <a:cxn ang="f90">
                    <a:pos x="f122" y="f123"/>
                  </a:cxn>
                  <a:cxn ang="f90">
                    <a:pos x="f124" y="f125"/>
                  </a:cxn>
                  <a:cxn ang="f90">
                    <a:pos x="f126" y="f127"/>
                  </a:cxn>
                  <a:cxn ang="f90">
                    <a:pos x="f128" y="f129"/>
                  </a:cxn>
                  <a:cxn ang="f90">
                    <a:pos x="f130" y="f131"/>
                  </a:cxn>
                  <a:cxn ang="f90">
                    <a:pos x="f132" y="f115"/>
                  </a:cxn>
                </a:cxnLst>
                <a:rect l="f110" t="f113" r="f111" b="f112"/>
                <a:pathLst>
                  <a:path w="624101" h="317213">
                    <a:moveTo>
                      <a:pt x="f8" y="f9"/>
                    </a:moveTo>
                    <a:lnTo>
                      <a:pt x="f10" y="f11"/>
                    </a:lnTo>
                    <a:cubicBezTo>
                      <a:pt x="f12" y="f13"/>
                      <a:pt x="f14" y="f15"/>
                      <a:pt x="f16" y="f17"/>
                    </a:cubicBezTo>
                    <a:lnTo>
                      <a:pt x="f18" y="f19"/>
                    </a:lnTo>
                    <a:cubicBezTo>
                      <a:pt x="f20" y="f21"/>
                      <a:pt x="f22" y="f23"/>
                      <a:pt x="f24" y="f25"/>
                    </a:cubicBezTo>
                    <a:lnTo>
                      <a:pt x="f24" y="f25"/>
                    </a:lnTo>
                    <a:cubicBezTo>
                      <a:pt x="f26" y="f27"/>
                      <a:pt x="f20" y="f28"/>
                      <a:pt x="f29" y="f30"/>
                    </a:cubicBezTo>
                    <a:lnTo>
                      <a:pt x="f31" y="f32"/>
                    </a:lnTo>
                    <a:lnTo>
                      <a:pt x="f33" y="f34"/>
                    </a:lnTo>
                    <a:cubicBezTo>
                      <a:pt x="f33" y="f34"/>
                      <a:pt x="f35" y="f36"/>
                      <a:pt x="f37" y="f5"/>
                    </a:cubicBezTo>
                    <a:lnTo>
                      <a:pt x="f38" y="f9"/>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4" name="Freeform: Shape 53">
                <a:extLst>
                  <a:ext uri="{FF2B5EF4-FFF2-40B4-BE49-F238E27FC236}">
                    <a16:creationId xmlns:a16="http://schemas.microsoft.com/office/drawing/2014/main" id="{A1F52498-608A-7840-D3FC-8577CF8B297A}"/>
                  </a:ext>
                </a:extLst>
              </p:cNvPr>
              <p:cNvSpPr/>
              <p:nvPr/>
            </p:nvSpPr>
            <p:spPr>
              <a:xfrm>
                <a:off x="6581046" y="3320753"/>
                <a:ext cx="115004" cy="154634"/>
              </a:xfrm>
              <a:custGeom>
                <a:avLst/>
                <a:gdLst>
                  <a:gd name="f0" fmla="val 10800000"/>
                  <a:gd name="f1" fmla="val 5400000"/>
                  <a:gd name="f2" fmla="val 180"/>
                  <a:gd name="f3" fmla="val w"/>
                  <a:gd name="f4" fmla="val h"/>
                  <a:gd name="f5" fmla="val 0"/>
                  <a:gd name="f6" fmla="val 364738"/>
                  <a:gd name="f7" fmla="val 490423"/>
                  <a:gd name="f8" fmla="val 222014"/>
                  <a:gd name="f9" fmla="val 535445"/>
                  <a:gd name="f10" fmla="val 409316"/>
                  <a:gd name="f11" fmla="val 233355"/>
                  <a:gd name="f12" fmla="val 490424"/>
                  <a:gd name="f13" fmla="val 174587"/>
                  <a:gd name="f14" fmla="+- 0 0 -90"/>
                  <a:gd name="f15" fmla="*/ f3 1 364738"/>
                  <a:gd name="f16" fmla="*/ f4 1 490423"/>
                  <a:gd name="f17" fmla="+- f7 0 f5"/>
                  <a:gd name="f18" fmla="+- f6 0 f5"/>
                  <a:gd name="f19" fmla="*/ f14 f0 1"/>
                  <a:gd name="f20" fmla="*/ f18 1 364738"/>
                  <a:gd name="f21" fmla="*/ f17 1 490423"/>
                  <a:gd name="f22" fmla="*/ 222014 f18 1"/>
                  <a:gd name="f23" fmla="*/ 0 f17 1"/>
                  <a:gd name="f24" fmla="*/ 233355 f18 1"/>
                  <a:gd name="f25" fmla="*/ 490424 f17 1"/>
                  <a:gd name="f26" fmla="*/ 0 f18 1"/>
                  <a:gd name="f27" fmla="*/ 174587 f17 1"/>
                  <a:gd name="f28" fmla="*/ f19 1 f2"/>
                  <a:gd name="f29" fmla="*/ f22 1 364738"/>
                  <a:gd name="f30" fmla="*/ f23 1 490423"/>
                  <a:gd name="f31" fmla="*/ f24 1 364738"/>
                  <a:gd name="f32" fmla="*/ f25 1 490423"/>
                  <a:gd name="f33" fmla="*/ f26 1 364738"/>
                  <a:gd name="f34" fmla="*/ f27 1 490423"/>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364738" h="490423">
                    <a:moveTo>
                      <a:pt x="f8" y="f5"/>
                    </a:moveTo>
                    <a:cubicBezTo>
                      <a:pt x="f8" y="f5"/>
                      <a:pt x="f9" y="f10"/>
                      <a:pt x="f11" y="f12"/>
                    </a:cubicBezTo>
                    <a:lnTo>
                      <a:pt x="f5" y="f13"/>
                    </a:lnTo>
                    <a:lnTo>
                      <a:pt x="f8" y="f5"/>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5" name="Freeform: Shape 54">
                <a:extLst>
                  <a:ext uri="{FF2B5EF4-FFF2-40B4-BE49-F238E27FC236}">
                    <a16:creationId xmlns:a16="http://schemas.microsoft.com/office/drawing/2014/main" id="{D84B497B-3514-2ECE-8474-232F7A680AAB}"/>
                  </a:ext>
                </a:extLst>
              </p:cNvPr>
              <p:cNvSpPr/>
              <p:nvPr/>
            </p:nvSpPr>
            <p:spPr>
              <a:xfrm>
                <a:off x="6475808" y="3975482"/>
                <a:ext cx="357484" cy="296814"/>
              </a:xfrm>
              <a:custGeom>
                <a:avLst/>
                <a:gdLst>
                  <a:gd name="f0" fmla="val 10800000"/>
                  <a:gd name="f1" fmla="val 5400000"/>
                  <a:gd name="f2" fmla="val 180"/>
                  <a:gd name="f3" fmla="val w"/>
                  <a:gd name="f4" fmla="val h"/>
                  <a:gd name="f5" fmla="val 0"/>
                  <a:gd name="f6" fmla="val 1133777"/>
                  <a:gd name="f7" fmla="val 941343"/>
                  <a:gd name="f8" fmla="val 60888"/>
                  <a:gd name="f9" fmla="+- 0 0 10940"/>
                  <a:gd name="f10" fmla="val 534758"/>
                  <a:gd name="f11" fmla="val 1433"/>
                  <a:gd name="f12" fmla="val 634767"/>
                  <a:gd name="f13" fmla="val 24459"/>
                  <a:gd name="f14" fmla="val 822413"/>
                  <a:gd name="f15" fmla="val 41986"/>
                  <a:gd name="f16" fmla="val 932733"/>
                  <a:gd name="f17" fmla="val 794977"/>
                  <a:gd name="f18" fmla="val 941325"/>
                  <a:gd name="f19" fmla="val 1010118"/>
                  <a:gd name="f20" fmla="val 943730"/>
                  <a:gd name="f21" fmla="val 1168208"/>
                  <a:gd name="f22" fmla="val 721029"/>
                  <a:gd name="f23" fmla="val 1127310"/>
                  <a:gd name="f24" fmla="val 473927"/>
                  <a:gd name="f25" fmla="val 472553"/>
                  <a:gd name="f26" fmla="val 1126967"/>
                  <a:gd name="f27" fmla="val 471522"/>
                  <a:gd name="f28" fmla="val 1126623"/>
                  <a:gd name="f29" fmla="val 470491"/>
                  <a:gd name="f30" fmla="val 1122843"/>
                  <a:gd name="f31" fmla="val 446777"/>
                  <a:gd name="f32" fmla="val 1119062"/>
                  <a:gd name="f33" fmla="val 423063"/>
                  <a:gd name="f34" fmla="val 1115969"/>
                  <a:gd name="f35" fmla="val 399350"/>
                  <a:gd name="f36" fmla="val 1101191"/>
                  <a:gd name="f37" fmla="val 287999"/>
                  <a:gd name="f38" fmla="val 97604"/>
                  <a:gd name="f39" fmla="val 779168"/>
                  <a:gd name="f40" fmla="val 269441"/>
                  <a:gd name="f41" fmla="val 403188"/>
                  <a:gd name="f42" fmla="val 190052"/>
                  <a:gd name="f43" fmla="val 29614"/>
                  <a:gd name="f44" fmla="val 65985"/>
                  <a:gd name="f45" fmla="val 60545"/>
                  <a:gd name="f46" fmla="val 344"/>
                  <a:gd name="f47" fmla="+- 0 0 -90"/>
                  <a:gd name="f48" fmla="*/ f3 1 1133777"/>
                  <a:gd name="f49" fmla="*/ f4 1 941343"/>
                  <a:gd name="f50" fmla="+- f7 0 f5"/>
                  <a:gd name="f51" fmla="+- f6 0 f5"/>
                  <a:gd name="f52" fmla="*/ f47 f0 1"/>
                  <a:gd name="f53" fmla="*/ f51 1 1133777"/>
                  <a:gd name="f54" fmla="*/ f50 1 941343"/>
                  <a:gd name="f55" fmla="*/ 60888 f51 1"/>
                  <a:gd name="f56" fmla="*/ 0 f50 1"/>
                  <a:gd name="f57" fmla="*/ 1433 f51 1"/>
                  <a:gd name="f58" fmla="*/ 634767 f50 1"/>
                  <a:gd name="f59" fmla="*/ 41986 f51 1"/>
                  <a:gd name="f60" fmla="*/ 932733 f50 1"/>
                  <a:gd name="f61" fmla="*/ 794977 f51 1"/>
                  <a:gd name="f62" fmla="*/ 941325 f50 1"/>
                  <a:gd name="f63" fmla="*/ 1127310 f51 1"/>
                  <a:gd name="f64" fmla="*/ 473927 f50 1"/>
                  <a:gd name="f65" fmla="*/ 1126623 f51 1"/>
                  <a:gd name="f66" fmla="*/ 470491 f50 1"/>
                  <a:gd name="f67" fmla="*/ 1115969 f51 1"/>
                  <a:gd name="f68" fmla="*/ 399350 f50 1"/>
                  <a:gd name="f69" fmla="*/ 1010118 f51 1"/>
                  <a:gd name="f70" fmla="*/ 97604 f50 1"/>
                  <a:gd name="f71" fmla="*/ 29614 f51 1"/>
                  <a:gd name="f72" fmla="*/ 65985 f50 1"/>
                  <a:gd name="f73" fmla="*/ 60545 f51 1"/>
                  <a:gd name="f74" fmla="*/ 344 f50 1"/>
                  <a:gd name="f75" fmla="*/ f52 1 f2"/>
                  <a:gd name="f76" fmla="*/ f55 1 1133777"/>
                  <a:gd name="f77" fmla="*/ f56 1 941343"/>
                  <a:gd name="f78" fmla="*/ f57 1 1133777"/>
                  <a:gd name="f79" fmla="*/ f58 1 941343"/>
                  <a:gd name="f80" fmla="*/ f59 1 1133777"/>
                  <a:gd name="f81" fmla="*/ f60 1 941343"/>
                  <a:gd name="f82" fmla="*/ f61 1 1133777"/>
                  <a:gd name="f83" fmla="*/ f62 1 941343"/>
                  <a:gd name="f84" fmla="*/ f63 1 1133777"/>
                  <a:gd name="f85" fmla="*/ f64 1 941343"/>
                  <a:gd name="f86" fmla="*/ f65 1 1133777"/>
                  <a:gd name="f87" fmla="*/ f66 1 941343"/>
                  <a:gd name="f88" fmla="*/ f67 1 1133777"/>
                  <a:gd name="f89" fmla="*/ f68 1 941343"/>
                  <a:gd name="f90" fmla="*/ f69 1 1133777"/>
                  <a:gd name="f91" fmla="*/ f70 1 941343"/>
                  <a:gd name="f92" fmla="*/ f71 1 1133777"/>
                  <a:gd name="f93" fmla="*/ f72 1 941343"/>
                  <a:gd name="f94" fmla="*/ f73 1 1133777"/>
                  <a:gd name="f95" fmla="*/ f74 1 941343"/>
                  <a:gd name="f96" fmla="*/ f5 1 f53"/>
                  <a:gd name="f97" fmla="*/ f6 1 f53"/>
                  <a:gd name="f98" fmla="*/ f5 1 f54"/>
                  <a:gd name="f99" fmla="*/ f7 1 f54"/>
                  <a:gd name="f100" fmla="+- f75 0 f1"/>
                  <a:gd name="f101" fmla="*/ f76 1 f53"/>
                  <a:gd name="f102" fmla="*/ f77 1 f54"/>
                  <a:gd name="f103" fmla="*/ f78 1 f53"/>
                  <a:gd name="f104" fmla="*/ f79 1 f54"/>
                  <a:gd name="f105" fmla="*/ f80 1 f53"/>
                  <a:gd name="f106" fmla="*/ f81 1 f54"/>
                  <a:gd name="f107" fmla="*/ f82 1 f53"/>
                  <a:gd name="f108" fmla="*/ f83 1 f54"/>
                  <a:gd name="f109" fmla="*/ f84 1 f53"/>
                  <a:gd name="f110" fmla="*/ f85 1 f54"/>
                  <a:gd name="f111" fmla="*/ f86 1 f53"/>
                  <a:gd name="f112" fmla="*/ f87 1 f54"/>
                  <a:gd name="f113" fmla="*/ f88 1 f53"/>
                  <a:gd name="f114" fmla="*/ f89 1 f54"/>
                  <a:gd name="f115" fmla="*/ f90 1 f53"/>
                  <a:gd name="f116" fmla="*/ f91 1 f54"/>
                  <a:gd name="f117" fmla="*/ f92 1 f53"/>
                  <a:gd name="f118" fmla="*/ f93 1 f54"/>
                  <a:gd name="f119" fmla="*/ f94 1 f53"/>
                  <a:gd name="f120" fmla="*/ f95 1 f54"/>
                  <a:gd name="f121" fmla="*/ f96 f48 1"/>
                  <a:gd name="f122" fmla="*/ f97 f48 1"/>
                  <a:gd name="f123" fmla="*/ f99 f49 1"/>
                  <a:gd name="f124" fmla="*/ f98 f49 1"/>
                  <a:gd name="f125" fmla="*/ f101 f48 1"/>
                  <a:gd name="f126" fmla="*/ f102 f49 1"/>
                  <a:gd name="f127" fmla="*/ f103 f48 1"/>
                  <a:gd name="f128" fmla="*/ f104 f49 1"/>
                  <a:gd name="f129" fmla="*/ f105 f48 1"/>
                  <a:gd name="f130" fmla="*/ f106 f49 1"/>
                  <a:gd name="f131" fmla="*/ f107 f48 1"/>
                  <a:gd name="f132" fmla="*/ f108 f49 1"/>
                  <a:gd name="f133" fmla="*/ f109 f48 1"/>
                  <a:gd name="f134" fmla="*/ f110 f49 1"/>
                  <a:gd name="f135" fmla="*/ f111 f48 1"/>
                  <a:gd name="f136" fmla="*/ f112 f49 1"/>
                  <a:gd name="f137" fmla="*/ f113 f48 1"/>
                  <a:gd name="f138" fmla="*/ f114 f49 1"/>
                  <a:gd name="f139" fmla="*/ f115 f48 1"/>
                  <a:gd name="f140" fmla="*/ f116 f49 1"/>
                  <a:gd name="f141" fmla="*/ f117 f48 1"/>
                  <a:gd name="f142" fmla="*/ f118 f49 1"/>
                  <a:gd name="f143" fmla="*/ f119 f48 1"/>
                  <a:gd name="f144" fmla="*/ f120 f49 1"/>
                </a:gdLst>
                <a:ahLst/>
                <a:cxnLst>
                  <a:cxn ang="3cd4">
                    <a:pos x="hc" y="t"/>
                  </a:cxn>
                  <a:cxn ang="0">
                    <a:pos x="r" y="vc"/>
                  </a:cxn>
                  <a:cxn ang="cd4">
                    <a:pos x="hc" y="b"/>
                  </a:cxn>
                  <a:cxn ang="cd2">
                    <a:pos x="l" y="vc"/>
                  </a:cxn>
                  <a:cxn ang="f100">
                    <a:pos x="f125" y="f126"/>
                  </a:cxn>
                  <a:cxn ang="f100">
                    <a:pos x="f127" y="f128"/>
                  </a:cxn>
                  <a:cxn ang="f100">
                    <a:pos x="f129" y="f130"/>
                  </a:cxn>
                  <a:cxn ang="f100">
                    <a:pos x="f131" y="f132"/>
                  </a:cxn>
                  <a:cxn ang="f100">
                    <a:pos x="f133" y="f134"/>
                  </a:cxn>
                  <a:cxn ang="f100">
                    <a:pos x="f135" y="f136"/>
                  </a:cxn>
                  <a:cxn ang="f100">
                    <a:pos x="f137" y="f138"/>
                  </a:cxn>
                  <a:cxn ang="f100">
                    <a:pos x="f139" y="f140"/>
                  </a:cxn>
                  <a:cxn ang="f100">
                    <a:pos x="f141" y="f142"/>
                  </a:cxn>
                  <a:cxn ang="f100">
                    <a:pos x="f143" y="f144"/>
                  </a:cxn>
                </a:cxnLst>
                <a:rect l="f121" t="f124" r="f122" b="f123"/>
                <a:pathLst>
                  <a:path w="1133777" h="941343">
                    <a:moveTo>
                      <a:pt x="f8" y="f5"/>
                    </a:moveTo>
                    <a:cubicBezTo>
                      <a:pt x="f8" y="f5"/>
                      <a:pt x="f9" y="f10"/>
                      <a:pt x="f11" y="f12"/>
                    </a:cubicBezTo>
                    <a:cubicBezTo>
                      <a:pt x="f13" y="f14"/>
                      <a:pt x="f15" y="f16"/>
                      <a:pt x="f15" y="f16"/>
                    </a:cubicBezTo>
                    <a:lnTo>
                      <a:pt x="f17" y="f18"/>
                    </a:lnTo>
                    <a:cubicBezTo>
                      <a:pt x="f19" y="f20"/>
                      <a:pt x="f21" y="f22"/>
                      <a:pt x="f23" y="f24"/>
                    </a:cubicBezTo>
                    <a:cubicBezTo>
                      <a:pt x="f23" y="f25"/>
                      <a:pt x="f26" y="f27"/>
                      <a:pt x="f28" y="f29"/>
                    </a:cubicBezTo>
                    <a:cubicBezTo>
                      <a:pt x="f30" y="f31"/>
                      <a:pt x="f32" y="f33"/>
                      <a:pt x="f34" y="f35"/>
                    </a:cubicBezTo>
                    <a:cubicBezTo>
                      <a:pt x="f36" y="f37"/>
                      <a:pt x="f19" y="f38"/>
                      <a:pt x="f19" y="f38"/>
                    </a:cubicBezTo>
                    <a:cubicBezTo>
                      <a:pt x="f39" y="f40"/>
                      <a:pt x="f41" y="f42"/>
                      <a:pt x="f43" y="f44"/>
                    </a:cubicBezTo>
                    <a:lnTo>
                      <a:pt x="f45" y="f46"/>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6" name="Freeform: Shape 55">
                <a:extLst>
                  <a:ext uri="{FF2B5EF4-FFF2-40B4-BE49-F238E27FC236}">
                    <a16:creationId xmlns:a16="http://schemas.microsoft.com/office/drawing/2014/main" id="{2934F137-FCBE-0174-910D-4321762F46F3}"/>
                  </a:ext>
                </a:extLst>
              </p:cNvPr>
              <p:cNvSpPr/>
              <p:nvPr/>
            </p:nvSpPr>
            <p:spPr>
              <a:xfrm>
                <a:off x="6238932" y="4056964"/>
                <a:ext cx="521336" cy="696763"/>
              </a:xfrm>
              <a:custGeom>
                <a:avLst/>
                <a:gdLst>
                  <a:gd name="f0" fmla="val 10800000"/>
                  <a:gd name="f1" fmla="val 5400000"/>
                  <a:gd name="f2" fmla="val 180"/>
                  <a:gd name="f3" fmla="val w"/>
                  <a:gd name="f4" fmla="val h"/>
                  <a:gd name="f5" fmla="val 0"/>
                  <a:gd name="f6" fmla="val 1653449"/>
                  <a:gd name="f7" fmla="val 2209827"/>
                  <a:gd name="f8" fmla="val 183897"/>
                  <a:gd name="f9" fmla="val 180804"/>
                  <a:gd name="f10" fmla="val 2161026"/>
                  <a:gd name="f11" fmla="+- 0 0 16121"/>
                  <a:gd name="f12" fmla="val 799387"/>
                  <a:gd name="f13" fmla="val 1062"/>
                  <a:gd name="f14" fmla="val 688036"/>
                  <a:gd name="f15" fmla="val 20652"/>
                  <a:gd name="f16" fmla="val 562251"/>
                  <a:gd name="f17" fmla="val 110007"/>
                  <a:gd name="f18" fmla="val 470147"/>
                  <a:gd name="f19" fmla="val 214828"/>
                  <a:gd name="f20" fmla="val 417564"/>
                  <a:gd name="f21" fmla="val 1052019"/>
                  <a:gd name="f22" fmla="val 1653450"/>
                  <a:gd name="f23" fmla="val 547817"/>
                  <a:gd name="f24" fmla="val 451963"/>
                  <a:gd name="f25" fmla="val 881525"/>
                  <a:gd name="f26" fmla="val 566751"/>
                  <a:gd name="f27" fmla="val 1249257"/>
                  <a:gd name="f28" fmla="val 485300"/>
                  <a:gd name="f29" fmla="val 1713905"/>
                  <a:gd name="f30" fmla="val 466054"/>
                  <a:gd name="f31" fmla="val 2209484"/>
                  <a:gd name="f32" fmla="val 183210"/>
                  <a:gd name="f33" fmla="+- 0 0 -90"/>
                  <a:gd name="f34" fmla="*/ f3 1 1653449"/>
                  <a:gd name="f35" fmla="*/ f4 1 2209827"/>
                  <a:gd name="f36" fmla="+- f7 0 f5"/>
                  <a:gd name="f37" fmla="+- f6 0 f5"/>
                  <a:gd name="f38" fmla="*/ f33 f0 1"/>
                  <a:gd name="f39" fmla="*/ f37 1 1653449"/>
                  <a:gd name="f40" fmla="*/ f36 1 2209827"/>
                  <a:gd name="f41" fmla="*/ 183897 f37 1"/>
                  <a:gd name="f42" fmla="*/ 2209827 f36 1"/>
                  <a:gd name="f43" fmla="*/ 1062 f37 1"/>
                  <a:gd name="f44" fmla="*/ 688036 f36 1"/>
                  <a:gd name="f45" fmla="*/ 214828 f37 1"/>
                  <a:gd name="f46" fmla="*/ 417564 f36 1"/>
                  <a:gd name="f47" fmla="*/ 1052019 f37 1"/>
                  <a:gd name="f48" fmla="*/ 0 f36 1"/>
                  <a:gd name="f49" fmla="*/ 1653450 f37 1"/>
                  <a:gd name="f50" fmla="*/ 547817 f36 1"/>
                  <a:gd name="f51" fmla="*/ 451963 f37 1"/>
                  <a:gd name="f52" fmla="*/ 881525 f36 1"/>
                  <a:gd name="f53" fmla="*/ 466054 f37 1"/>
                  <a:gd name="f54" fmla="*/ 2209484 f36 1"/>
                  <a:gd name="f55" fmla="*/ 183210 f37 1"/>
                  <a:gd name="f56" fmla="*/ f38 1 f2"/>
                  <a:gd name="f57" fmla="*/ f41 1 1653449"/>
                  <a:gd name="f58" fmla="*/ f42 1 2209827"/>
                  <a:gd name="f59" fmla="*/ f43 1 1653449"/>
                  <a:gd name="f60" fmla="*/ f44 1 2209827"/>
                  <a:gd name="f61" fmla="*/ f45 1 1653449"/>
                  <a:gd name="f62" fmla="*/ f46 1 2209827"/>
                  <a:gd name="f63" fmla="*/ f47 1 1653449"/>
                  <a:gd name="f64" fmla="*/ f48 1 2209827"/>
                  <a:gd name="f65" fmla="*/ f49 1 1653449"/>
                  <a:gd name="f66" fmla="*/ f50 1 2209827"/>
                  <a:gd name="f67" fmla="*/ f51 1 1653449"/>
                  <a:gd name="f68" fmla="*/ f52 1 2209827"/>
                  <a:gd name="f69" fmla="*/ f53 1 1653449"/>
                  <a:gd name="f70" fmla="*/ f54 1 2209827"/>
                  <a:gd name="f71" fmla="*/ f55 1 1653449"/>
                  <a:gd name="f72" fmla="*/ f5 1 f39"/>
                  <a:gd name="f73" fmla="*/ f6 1 f39"/>
                  <a:gd name="f74" fmla="*/ f5 1 f40"/>
                  <a:gd name="f75" fmla="*/ f7 1 f40"/>
                  <a:gd name="f76" fmla="+- f56 0 f1"/>
                  <a:gd name="f77" fmla="*/ f57 1 f39"/>
                  <a:gd name="f78" fmla="*/ f58 1 f40"/>
                  <a:gd name="f79" fmla="*/ f59 1 f39"/>
                  <a:gd name="f80" fmla="*/ f60 1 f40"/>
                  <a:gd name="f81" fmla="*/ f61 1 f39"/>
                  <a:gd name="f82" fmla="*/ f62 1 f40"/>
                  <a:gd name="f83" fmla="*/ f63 1 f39"/>
                  <a:gd name="f84" fmla="*/ f64 1 f40"/>
                  <a:gd name="f85" fmla="*/ f65 1 f39"/>
                  <a:gd name="f86" fmla="*/ f66 1 f40"/>
                  <a:gd name="f87" fmla="*/ f67 1 f39"/>
                  <a:gd name="f88" fmla="*/ f68 1 f40"/>
                  <a:gd name="f89" fmla="*/ f69 1 f39"/>
                  <a:gd name="f90" fmla="*/ f70 1 f40"/>
                  <a:gd name="f91" fmla="*/ f71 1 f39"/>
                  <a:gd name="f92" fmla="*/ f72 f34 1"/>
                  <a:gd name="f93" fmla="*/ f73 f34 1"/>
                  <a:gd name="f94" fmla="*/ f75 f35 1"/>
                  <a:gd name="f95" fmla="*/ f74 f35 1"/>
                  <a:gd name="f96" fmla="*/ f77 f34 1"/>
                  <a:gd name="f97" fmla="*/ f78 f35 1"/>
                  <a:gd name="f98" fmla="*/ f79 f34 1"/>
                  <a:gd name="f99" fmla="*/ f80 f35 1"/>
                  <a:gd name="f100" fmla="*/ f81 f34 1"/>
                  <a:gd name="f101" fmla="*/ f82 f35 1"/>
                  <a:gd name="f102" fmla="*/ f83 f34 1"/>
                  <a:gd name="f103" fmla="*/ f84 f35 1"/>
                  <a:gd name="f104" fmla="*/ f85 f34 1"/>
                  <a:gd name="f105" fmla="*/ f86 f35 1"/>
                  <a:gd name="f106" fmla="*/ f87 f34 1"/>
                  <a:gd name="f107" fmla="*/ f88 f35 1"/>
                  <a:gd name="f108" fmla="*/ f89 f34 1"/>
                  <a:gd name="f109" fmla="*/ f90 f35 1"/>
                  <a:gd name="f110" fmla="*/ f91 f34 1"/>
                </a:gdLst>
                <a:ahLst/>
                <a:cxnLst>
                  <a:cxn ang="3cd4">
                    <a:pos x="hc" y="t"/>
                  </a:cxn>
                  <a:cxn ang="0">
                    <a:pos x="r" y="vc"/>
                  </a:cxn>
                  <a:cxn ang="cd4">
                    <a:pos x="hc" y="b"/>
                  </a:cxn>
                  <a:cxn ang="cd2">
                    <a:pos x="l" y="vc"/>
                  </a:cxn>
                  <a:cxn ang="f76">
                    <a:pos x="f96" y="f97"/>
                  </a:cxn>
                  <a:cxn ang="f76">
                    <a:pos x="f98" y="f99"/>
                  </a:cxn>
                  <a:cxn ang="f76">
                    <a:pos x="f100" y="f101"/>
                  </a:cxn>
                  <a:cxn ang="f76">
                    <a:pos x="f102" y="f103"/>
                  </a:cxn>
                  <a:cxn ang="f76">
                    <a:pos x="f104" y="f105"/>
                  </a:cxn>
                  <a:cxn ang="f76">
                    <a:pos x="f106" y="f107"/>
                  </a:cxn>
                  <a:cxn ang="f76">
                    <a:pos x="f108" y="f109"/>
                  </a:cxn>
                  <a:cxn ang="f76">
                    <a:pos x="f110" y="f109"/>
                  </a:cxn>
                </a:cxnLst>
                <a:rect l="f92" t="f95" r="f93" b="f94"/>
                <a:pathLst>
                  <a:path w="1653449" h="2209827">
                    <a:moveTo>
                      <a:pt x="f8" y="f7"/>
                    </a:moveTo>
                    <a:cubicBezTo>
                      <a:pt x="f9" y="f10"/>
                      <a:pt x="f11" y="f12"/>
                      <a:pt x="f13" y="f14"/>
                    </a:cubicBezTo>
                    <a:cubicBezTo>
                      <a:pt x="f15" y="f16"/>
                      <a:pt x="f17" y="f18"/>
                      <a:pt x="f19" y="f20"/>
                    </a:cubicBezTo>
                    <a:lnTo>
                      <a:pt x="f21" y="f5"/>
                    </a:lnTo>
                    <a:lnTo>
                      <a:pt x="f22" y="f23"/>
                    </a:lnTo>
                    <a:lnTo>
                      <a:pt x="f24" y="f25"/>
                    </a:lnTo>
                    <a:cubicBezTo>
                      <a:pt x="f26" y="f27"/>
                      <a:pt x="f28" y="f29"/>
                      <a:pt x="f30" y="f31"/>
                    </a:cubicBezTo>
                    <a:lnTo>
                      <a:pt x="f32" y="f31"/>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7" name="Freeform: Shape 56">
                <a:extLst>
                  <a:ext uri="{FF2B5EF4-FFF2-40B4-BE49-F238E27FC236}">
                    <a16:creationId xmlns:a16="http://schemas.microsoft.com/office/drawing/2014/main" id="{F4CED427-4C3B-6153-ECA6-FDA15BC24C5A}"/>
                  </a:ext>
                </a:extLst>
              </p:cNvPr>
              <p:cNvSpPr/>
              <p:nvPr/>
            </p:nvSpPr>
            <p:spPr>
              <a:xfrm>
                <a:off x="6322015" y="4159907"/>
                <a:ext cx="398815" cy="593930"/>
              </a:xfrm>
              <a:custGeom>
                <a:avLst/>
                <a:gdLst>
                  <a:gd name="f0" fmla="val 10800000"/>
                  <a:gd name="f1" fmla="val 5400000"/>
                  <a:gd name="f2" fmla="val 180"/>
                  <a:gd name="f3" fmla="val w"/>
                  <a:gd name="f4" fmla="val h"/>
                  <a:gd name="f5" fmla="val 0"/>
                  <a:gd name="f6" fmla="val 1264871"/>
                  <a:gd name="f7" fmla="val 1883679"/>
                  <a:gd name="f8" fmla="val 115280"/>
                  <a:gd name="f9" fmla="val 1883336"/>
                  <a:gd name="f10" fmla="val 114249"/>
                  <a:gd name="f11" fmla="val 1870277"/>
                  <a:gd name="f12" fmla="val 167862"/>
                  <a:gd name="f13" fmla="val 1763738"/>
                  <a:gd name="f14" fmla="val 137963"/>
                  <a:gd name="f15" fmla="val 1614927"/>
                  <a:gd name="f16" fmla="val 100158"/>
                  <a:gd name="f17" fmla="val 1425906"/>
                  <a:gd name="f18" fmla="val 66135"/>
                  <a:gd name="f19" fmla="val 1162307"/>
                  <a:gd name="f20" fmla="val 77132"/>
                  <a:gd name="f21" fmla="val 977754"/>
                  <a:gd name="f22" fmla="val 98784"/>
                  <a:gd name="f23" fmla="val 614834"/>
                  <a:gd name="f24" fmla="+- 0 0 8099"/>
                  <a:gd name="f25" fmla="val 449870"/>
                  <a:gd name="f26" fmla="val 493"/>
                  <a:gd name="f27" fmla="val 399693"/>
                  <a:gd name="f28" fmla="val 21457"/>
                  <a:gd name="f29" fmla="val 275971"/>
                  <a:gd name="f30" fmla="val 347261"/>
                  <a:gd name="f31" fmla="val 323054"/>
                  <a:gd name="f32" fmla="val 458955"/>
                  <a:gd name="f33" fmla="val 280782"/>
                  <a:gd name="f34" fmla="val 1171048"/>
                  <a:gd name="f35" fmla="val 291092"/>
                  <a:gd name="f36" fmla="val 179203"/>
                  <a:gd name="f37" fmla="val 512762"/>
                  <a:gd name="f38" fmla="val 300864"/>
                  <a:gd name="f39" fmla="val 890804"/>
                  <a:gd name="f40" fmla="val 245533"/>
                  <a:gd name="f41" fmla="val 1390851"/>
                  <a:gd name="f42" fmla="val 224912"/>
                  <a:gd name="f43" fmla="val 1883680"/>
                  <a:gd name="f44" fmla="+- 0 0 -90"/>
                  <a:gd name="f45" fmla="*/ f3 1 1264871"/>
                  <a:gd name="f46" fmla="*/ f4 1 1883679"/>
                  <a:gd name="f47" fmla="+- f7 0 f5"/>
                  <a:gd name="f48" fmla="+- f6 0 f5"/>
                  <a:gd name="f49" fmla="*/ f44 f0 1"/>
                  <a:gd name="f50" fmla="*/ f48 1 1264871"/>
                  <a:gd name="f51" fmla="*/ f47 1 1883679"/>
                  <a:gd name="f52" fmla="*/ 115280 f48 1"/>
                  <a:gd name="f53" fmla="*/ 1883336 f47 1"/>
                  <a:gd name="f54" fmla="*/ 137963 f48 1"/>
                  <a:gd name="f55" fmla="*/ 1614927 f47 1"/>
                  <a:gd name="f56" fmla="*/ 77132 f48 1"/>
                  <a:gd name="f57" fmla="*/ 977754 f47 1"/>
                  <a:gd name="f58" fmla="*/ 493 f48 1"/>
                  <a:gd name="f59" fmla="*/ 399693 f47 1"/>
                  <a:gd name="f60" fmla="*/ 458955 f48 1"/>
                  <a:gd name="f61" fmla="*/ 280782 f47 1"/>
                  <a:gd name="f62" fmla="*/ 1264871 f48 1"/>
                  <a:gd name="f63" fmla="*/ 0 f47 1"/>
                  <a:gd name="f64" fmla="*/ 1171048 f48 1"/>
                  <a:gd name="f65" fmla="*/ 291092 f47 1"/>
                  <a:gd name="f66" fmla="*/ 179203 f48 1"/>
                  <a:gd name="f67" fmla="*/ 512762 f47 1"/>
                  <a:gd name="f68" fmla="*/ 224912 f48 1"/>
                  <a:gd name="f69" fmla="*/ 1883680 f47 1"/>
                  <a:gd name="f70" fmla="*/ f49 1 f2"/>
                  <a:gd name="f71" fmla="*/ f52 1 1264871"/>
                  <a:gd name="f72" fmla="*/ f53 1 1883679"/>
                  <a:gd name="f73" fmla="*/ f54 1 1264871"/>
                  <a:gd name="f74" fmla="*/ f55 1 1883679"/>
                  <a:gd name="f75" fmla="*/ f56 1 1264871"/>
                  <a:gd name="f76" fmla="*/ f57 1 1883679"/>
                  <a:gd name="f77" fmla="*/ f58 1 1264871"/>
                  <a:gd name="f78" fmla="*/ f59 1 1883679"/>
                  <a:gd name="f79" fmla="*/ f60 1 1264871"/>
                  <a:gd name="f80" fmla="*/ f61 1 1883679"/>
                  <a:gd name="f81" fmla="*/ f62 1 1264871"/>
                  <a:gd name="f82" fmla="*/ f63 1 1883679"/>
                  <a:gd name="f83" fmla="*/ f64 1 1264871"/>
                  <a:gd name="f84" fmla="*/ f65 1 1883679"/>
                  <a:gd name="f85" fmla="*/ f66 1 1264871"/>
                  <a:gd name="f86" fmla="*/ f67 1 1883679"/>
                  <a:gd name="f87" fmla="*/ f68 1 1264871"/>
                  <a:gd name="f88" fmla="*/ f69 1 1883679"/>
                  <a:gd name="f89" fmla="*/ f5 1 f50"/>
                  <a:gd name="f90" fmla="*/ f6 1 f50"/>
                  <a:gd name="f91" fmla="*/ f5 1 f51"/>
                  <a:gd name="f92" fmla="*/ f7 1 f51"/>
                  <a:gd name="f93" fmla="+- f70 0 f1"/>
                  <a:gd name="f94" fmla="*/ f71 1 f50"/>
                  <a:gd name="f95" fmla="*/ f72 1 f51"/>
                  <a:gd name="f96" fmla="*/ f73 1 f50"/>
                  <a:gd name="f97" fmla="*/ f74 1 f51"/>
                  <a:gd name="f98" fmla="*/ f75 1 f50"/>
                  <a:gd name="f99" fmla="*/ f76 1 f51"/>
                  <a:gd name="f100" fmla="*/ f77 1 f50"/>
                  <a:gd name="f101" fmla="*/ f78 1 f51"/>
                  <a:gd name="f102" fmla="*/ f79 1 f50"/>
                  <a:gd name="f103" fmla="*/ f80 1 f51"/>
                  <a:gd name="f104" fmla="*/ f81 1 f50"/>
                  <a:gd name="f105" fmla="*/ f82 1 f51"/>
                  <a:gd name="f106" fmla="*/ f83 1 f50"/>
                  <a:gd name="f107" fmla="*/ f84 1 f51"/>
                  <a:gd name="f108" fmla="*/ f85 1 f50"/>
                  <a:gd name="f109" fmla="*/ f86 1 f51"/>
                  <a:gd name="f110" fmla="*/ f87 1 f50"/>
                  <a:gd name="f111" fmla="*/ f88 1 f51"/>
                  <a:gd name="f112" fmla="*/ f89 f45 1"/>
                  <a:gd name="f113" fmla="*/ f90 f45 1"/>
                  <a:gd name="f114" fmla="*/ f92 f46 1"/>
                  <a:gd name="f115" fmla="*/ f91 f46 1"/>
                  <a:gd name="f116" fmla="*/ f94 f45 1"/>
                  <a:gd name="f117" fmla="*/ f95 f46 1"/>
                  <a:gd name="f118" fmla="*/ f96 f45 1"/>
                  <a:gd name="f119" fmla="*/ f97 f46 1"/>
                  <a:gd name="f120" fmla="*/ f98 f45 1"/>
                  <a:gd name="f121" fmla="*/ f99 f46 1"/>
                  <a:gd name="f122" fmla="*/ f100 f45 1"/>
                  <a:gd name="f123" fmla="*/ f101 f46 1"/>
                  <a:gd name="f124" fmla="*/ f102 f45 1"/>
                  <a:gd name="f125" fmla="*/ f103 f46 1"/>
                  <a:gd name="f126" fmla="*/ f104 f45 1"/>
                  <a:gd name="f127" fmla="*/ f105 f46 1"/>
                  <a:gd name="f128" fmla="*/ f106 f45 1"/>
                  <a:gd name="f129" fmla="*/ f107 f46 1"/>
                  <a:gd name="f130" fmla="*/ f108 f45 1"/>
                  <a:gd name="f131" fmla="*/ f109 f46 1"/>
                  <a:gd name="f132" fmla="*/ f110 f45 1"/>
                  <a:gd name="f133" fmla="*/ f111 f46 1"/>
                </a:gdLst>
                <a:ahLst/>
                <a:cxnLst>
                  <a:cxn ang="3cd4">
                    <a:pos x="hc" y="t"/>
                  </a:cxn>
                  <a:cxn ang="0">
                    <a:pos x="r" y="vc"/>
                  </a:cxn>
                  <a:cxn ang="cd4">
                    <a:pos x="hc" y="b"/>
                  </a:cxn>
                  <a:cxn ang="cd2">
                    <a:pos x="l" y="vc"/>
                  </a:cxn>
                  <a:cxn ang="f93">
                    <a:pos x="f116" y="f117"/>
                  </a:cxn>
                  <a:cxn ang="f93">
                    <a:pos x="f118" y="f119"/>
                  </a:cxn>
                  <a:cxn ang="f93">
                    <a:pos x="f120" y="f121"/>
                  </a:cxn>
                  <a:cxn ang="f93">
                    <a:pos x="f122" y="f123"/>
                  </a:cxn>
                  <a:cxn ang="f93">
                    <a:pos x="f124" y="f125"/>
                  </a:cxn>
                  <a:cxn ang="f93">
                    <a:pos x="f126" y="f127"/>
                  </a:cxn>
                  <a:cxn ang="f93">
                    <a:pos x="f128" y="f129"/>
                  </a:cxn>
                  <a:cxn ang="f93">
                    <a:pos x="f130" y="f131"/>
                  </a:cxn>
                  <a:cxn ang="f93">
                    <a:pos x="f132" y="f133"/>
                  </a:cxn>
                  <a:cxn ang="f93">
                    <a:pos x="f116" y="f133"/>
                  </a:cxn>
                </a:cxnLst>
                <a:rect l="f112" t="f115" r="f113" b="f114"/>
                <a:pathLst>
                  <a:path w="1264871" h="18836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lnTo>
                      <a:pt x="f6" y="f5"/>
                    </a:lnTo>
                    <a:lnTo>
                      <a:pt x="f34" y="f35"/>
                    </a:lnTo>
                    <a:lnTo>
                      <a:pt x="f36" y="f37"/>
                    </a:lnTo>
                    <a:cubicBezTo>
                      <a:pt x="f38" y="f39"/>
                      <a:pt x="f40" y="f41"/>
                      <a:pt x="f42" y="f43"/>
                    </a:cubicBezTo>
                    <a:lnTo>
                      <a:pt x="f8" y="f43"/>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8" name="Freeform: Shape 57">
                <a:extLst>
                  <a:ext uri="{FF2B5EF4-FFF2-40B4-BE49-F238E27FC236}">
                    <a16:creationId xmlns:a16="http://schemas.microsoft.com/office/drawing/2014/main" id="{30DA180F-FFB5-C100-7E3C-853AE44EAEB4}"/>
                  </a:ext>
                </a:extLst>
              </p:cNvPr>
              <p:cNvSpPr/>
              <p:nvPr/>
            </p:nvSpPr>
            <p:spPr>
              <a:xfrm>
                <a:off x="6421639" y="4086005"/>
                <a:ext cx="345789" cy="673903"/>
              </a:xfrm>
              <a:custGeom>
                <a:avLst/>
                <a:gdLst>
                  <a:gd name="f0" fmla="val 10800000"/>
                  <a:gd name="f1" fmla="val 5400000"/>
                  <a:gd name="f2" fmla="val 180"/>
                  <a:gd name="f3" fmla="val w"/>
                  <a:gd name="f4" fmla="val h"/>
                  <a:gd name="f5" fmla="val 0"/>
                  <a:gd name="f6" fmla="val 1096675"/>
                  <a:gd name="f7" fmla="val 2137312"/>
                  <a:gd name="f8" fmla="val 110329"/>
                  <a:gd name="f9" fmla="val 95552"/>
                  <a:gd name="f10" fmla="val 2097102"/>
                  <a:gd name="f11" fmla="+- 0 0 20267"/>
                  <a:gd name="f12" fmla="val 1224169"/>
                  <a:gd name="f13" fmla="val 3103"/>
                  <a:gd name="f14" fmla="val 829287"/>
                  <a:gd name="f15" fmla="val 9633"/>
                  <a:gd name="f16" fmla="val 720342"/>
                  <a:gd name="f17" fmla="val 69432"/>
                  <a:gd name="f18" fmla="val 620676"/>
                  <a:gd name="f19" fmla="val 170472"/>
                  <a:gd name="f20" fmla="val 551254"/>
                  <a:gd name="f21" fmla="val 974671"/>
                  <a:gd name="f22" fmla="val 562939"/>
                  <a:gd name="f23" fmla="val 350902"/>
                  <a:gd name="f24" fmla="val 942356"/>
                  <a:gd name="f25" fmla="val 447818"/>
                  <a:gd name="f26" fmla="val 1310087"/>
                  <a:gd name="f27" fmla="val 441632"/>
                  <a:gd name="f28" fmla="val 1651700"/>
                  <a:gd name="f29" fmla="val 356057"/>
                  <a:gd name="f30" fmla="val 2133875"/>
                  <a:gd name="f31" fmla="val 2136968"/>
                  <a:gd name="f32" fmla="+- 0 0 -90"/>
                  <a:gd name="f33" fmla="*/ f3 1 1096675"/>
                  <a:gd name="f34" fmla="*/ f4 1 2137312"/>
                  <a:gd name="f35" fmla="+- f7 0 f5"/>
                  <a:gd name="f36" fmla="+- f6 0 f5"/>
                  <a:gd name="f37" fmla="*/ f32 f0 1"/>
                  <a:gd name="f38" fmla="*/ f36 1 1096675"/>
                  <a:gd name="f39" fmla="*/ f35 1 2137312"/>
                  <a:gd name="f40" fmla="*/ 110329 f36 1"/>
                  <a:gd name="f41" fmla="*/ 2137312 f35 1"/>
                  <a:gd name="f42" fmla="*/ 3103 f36 1"/>
                  <a:gd name="f43" fmla="*/ 829287 f35 1"/>
                  <a:gd name="f44" fmla="*/ 170472 f36 1"/>
                  <a:gd name="f45" fmla="*/ 551254 f35 1"/>
                  <a:gd name="f46" fmla="*/ 974671 f36 1"/>
                  <a:gd name="f47" fmla="*/ 0 f35 1"/>
                  <a:gd name="f48" fmla="*/ 1096675 f36 1"/>
                  <a:gd name="f49" fmla="*/ 562939 f35 1"/>
                  <a:gd name="f50" fmla="*/ 350902 f36 1"/>
                  <a:gd name="f51" fmla="*/ 942356 f35 1"/>
                  <a:gd name="f52" fmla="*/ 356057 f36 1"/>
                  <a:gd name="f53" fmla="*/ 2133875 f35 1"/>
                  <a:gd name="f54" fmla="*/ 2136968 f35 1"/>
                  <a:gd name="f55" fmla="*/ f37 1 f2"/>
                  <a:gd name="f56" fmla="*/ f40 1 1096675"/>
                  <a:gd name="f57" fmla="*/ f41 1 2137312"/>
                  <a:gd name="f58" fmla="*/ f42 1 1096675"/>
                  <a:gd name="f59" fmla="*/ f43 1 2137312"/>
                  <a:gd name="f60" fmla="*/ f44 1 1096675"/>
                  <a:gd name="f61" fmla="*/ f45 1 2137312"/>
                  <a:gd name="f62" fmla="*/ f46 1 1096675"/>
                  <a:gd name="f63" fmla="*/ f47 1 2137312"/>
                  <a:gd name="f64" fmla="*/ f48 1 1096675"/>
                  <a:gd name="f65" fmla="*/ f49 1 2137312"/>
                  <a:gd name="f66" fmla="*/ f50 1 1096675"/>
                  <a:gd name="f67" fmla="*/ f51 1 2137312"/>
                  <a:gd name="f68" fmla="*/ f52 1 1096675"/>
                  <a:gd name="f69" fmla="*/ f53 1 2137312"/>
                  <a:gd name="f70" fmla="*/ f54 1 2137312"/>
                  <a:gd name="f71" fmla="*/ f5 1 f38"/>
                  <a:gd name="f72" fmla="*/ f6 1 f38"/>
                  <a:gd name="f73" fmla="*/ f5 1 f39"/>
                  <a:gd name="f74" fmla="*/ f7 1 f39"/>
                  <a:gd name="f75" fmla="+- f55 0 f1"/>
                  <a:gd name="f76" fmla="*/ f56 1 f38"/>
                  <a:gd name="f77" fmla="*/ f57 1 f39"/>
                  <a:gd name="f78" fmla="*/ f58 1 f38"/>
                  <a:gd name="f79" fmla="*/ f59 1 f39"/>
                  <a:gd name="f80" fmla="*/ f60 1 f38"/>
                  <a:gd name="f81" fmla="*/ f61 1 f39"/>
                  <a:gd name="f82" fmla="*/ f62 1 f38"/>
                  <a:gd name="f83" fmla="*/ f63 1 f39"/>
                  <a:gd name="f84" fmla="*/ f64 1 f38"/>
                  <a:gd name="f85" fmla="*/ f65 1 f39"/>
                  <a:gd name="f86" fmla="*/ f66 1 f38"/>
                  <a:gd name="f87" fmla="*/ f67 1 f39"/>
                  <a:gd name="f88" fmla="*/ f68 1 f38"/>
                  <a:gd name="f89" fmla="*/ f69 1 f39"/>
                  <a:gd name="f90" fmla="*/ f70 1 f39"/>
                  <a:gd name="f91" fmla="*/ f71 f33 1"/>
                  <a:gd name="f92" fmla="*/ f72 f33 1"/>
                  <a:gd name="f93" fmla="*/ f74 f34 1"/>
                  <a:gd name="f94" fmla="*/ f73 f34 1"/>
                  <a:gd name="f95" fmla="*/ f76 f33 1"/>
                  <a:gd name="f96" fmla="*/ f77 f34 1"/>
                  <a:gd name="f97" fmla="*/ f78 f33 1"/>
                  <a:gd name="f98" fmla="*/ f79 f34 1"/>
                  <a:gd name="f99" fmla="*/ f80 f33 1"/>
                  <a:gd name="f100" fmla="*/ f81 f34 1"/>
                  <a:gd name="f101" fmla="*/ f82 f33 1"/>
                  <a:gd name="f102" fmla="*/ f83 f34 1"/>
                  <a:gd name="f103" fmla="*/ f84 f33 1"/>
                  <a:gd name="f104" fmla="*/ f85 f34 1"/>
                  <a:gd name="f105" fmla="*/ f86 f33 1"/>
                  <a:gd name="f106" fmla="*/ f87 f34 1"/>
                  <a:gd name="f107" fmla="*/ f88 f33 1"/>
                  <a:gd name="f108" fmla="*/ f89 f34 1"/>
                  <a:gd name="f109" fmla="*/ f90 f34 1"/>
                </a:gdLst>
                <a:ahLst/>
                <a:cxnLst>
                  <a:cxn ang="3cd4">
                    <a:pos x="hc" y="t"/>
                  </a:cxn>
                  <a:cxn ang="0">
                    <a:pos x="r" y="vc"/>
                  </a:cxn>
                  <a:cxn ang="cd4">
                    <a:pos x="hc" y="b"/>
                  </a:cxn>
                  <a:cxn ang="cd2">
                    <a:pos x="l" y="vc"/>
                  </a:cxn>
                  <a:cxn ang="f75">
                    <a:pos x="f95" y="f96"/>
                  </a:cxn>
                  <a:cxn ang="f75">
                    <a:pos x="f97" y="f98"/>
                  </a:cxn>
                  <a:cxn ang="f75">
                    <a:pos x="f99" y="f100"/>
                  </a:cxn>
                  <a:cxn ang="f75">
                    <a:pos x="f101" y="f102"/>
                  </a:cxn>
                  <a:cxn ang="f75">
                    <a:pos x="f103" y="f104"/>
                  </a:cxn>
                  <a:cxn ang="f75">
                    <a:pos x="f105" y="f106"/>
                  </a:cxn>
                  <a:cxn ang="f75">
                    <a:pos x="f107" y="f108"/>
                  </a:cxn>
                  <a:cxn ang="f75">
                    <a:pos x="f95" y="f109"/>
                  </a:cxn>
                </a:cxnLst>
                <a:rect l="f91" t="f94" r="f92" b="f93"/>
                <a:pathLst>
                  <a:path w="1096675" h="2137312">
                    <a:moveTo>
                      <a:pt x="f8" y="f7"/>
                    </a:moveTo>
                    <a:cubicBezTo>
                      <a:pt x="f9" y="f10"/>
                      <a:pt x="f11" y="f12"/>
                      <a:pt x="f13" y="f14"/>
                    </a:cubicBezTo>
                    <a:cubicBezTo>
                      <a:pt x="f15" y="f16"/>
                      <a:pt x="f17" y="f18"/>
                      <a:pt x="f19" y="f20"/>
                    </a:cubicBezTo>
                    <a:lnTo>
                      <a:pt x="f21" y="f5"/>
                    </a:lnTo>
                    <a:lnTo>
                      <a:pt x="f6" y="f22"/>
                    </a:lnTo>
                    <a:lnTo>
                      <a:pt x="f23" y="f24"/>
                    </a:lnTo>
                    <a:cubicBezTo>
                      <a:pt x="f25" y="f26"/>
                      <a:pt x="f27" y="f28"/>
                      <a:pt x="f29" y="f30"/>
                    </a:cubicBezTo>
                    <a:lnTo>
                      <a:pt x="f8" y="f31"/>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9" name="Freeform: Shape 58">
                <a:extLst>
                  <a:ext uri="{FF2B5EF4-FFF2-40B4-BE49-F238E27FC236}">
                    <a16:creationId xmlns:a16="http://schemas.microsoft.com/office/drawing/2014/main" id="{40E76F90-047D-40A6-0ED5-0EA5BFDF5EE7}"/>
                  </a:ext>
                </a:extLst>
              </p:cNvPr>
              <p:cNvSpPr/>
              <p:nvPr/>
            </p:nvSpPr>
            <p:spPr>
              <a:xfrm>
                <a:off x="6461132" y="3512850"/>
                <a:ext cx="360337" cy="577626"/>
              </a:xfrm>
              <a:custGeom>
                <a:avLst/>
                <a:gdLst>
                  <a:gd name="f0" fmla="val 10800000"/>
                  <a:gd name="f1" fmla="val 5400000"/>
                  <a:gd name="f2" fmla="val 180"/>
                  <a:gd name="f3" fmla="val w"/>
                  <a:gd name="f4" fmla="val h"/>
                  <a:gd name="f5" fmla="val 0"/>
                  <a:gd name="f6" fmla="val 1142840"/>
                  <a:gd name="f7" fmla="val 1831973"/>
                  <a:gd name="f8" fmla="val 1058024"/>
                  <a:gd name="f9" fmla="val 678848"/>
                  <a:gd name="f10" fmla="val 1031218"/>
                  <a:gd name="f11" fmla="val 404595"/>
                  <a:gd name="f12" fmla="val 1141537"/>
                  <a:gd name="f13" fmla="val 167116"/>
                  <a:gd name="f14" fmla="val 985509"/>
                  <a:gd name="f15" fmla="val 128281"/>
                  <a:gd name="f16" fmla="val 865566"/>
                  <a:gd name="f17" fmla="val 77074"/>
                  <a:gd name="f18" fmla="val 664861"/>
                  <a:gd name="f19" fmla="val 15212"/>
                  <a:gd name="f20" fmla="val 582035"/>
                  <a:gd name="f21" fmla="val 8339"/>
                  <a:gd name="f22" fmla="val 569663"/>
                  <a:gd name="f23" fmla="val 6277"/>
                  <a:gd name="f24" fmla="val 550761"/>
                  <a:gd name="f25" fmla="val 2840"/>
                  <a:gd name="f26" fmla="val 450752"/>
                  <a:gd name="f27" fmla="+- 0 0 14687"/>
                  <a:gd name="f28" fmla="val 363802"/>
                  <a:gd name="f29" fmla="val 53016"/>
                  <a:gd name="f30" fmla="val 246265"/>
                  <a:gd name="f31" fmla="val 93570"/>
                  <a:gd name="f32" fmla="val 41092"/>
                  <a:gd name="f33" fmla="val 219355"/>
                  <a:gd name="f34" fmla="val 169969"/>
                  <a:gd name="f35" fmla="val 304930"/>
                  <a:gd name="f36" fmla="val 34905"/>
                  <a:gd name="f37" fmla="val 572652"/>
                  <a:gd name="f38" fmla="+- 0 0 78851"/>
                  <a:gd name="f39" fmla="val 798790"/>
                  <a:gd name="f40" fmla="val 121855"/>
                  <a:gd name="f41" fmla="val 1010837"/>
                  <a:gd name="f42" fmla="val 76146"/>
                  <a:gd name="f43" fmla="val 1757299"/>
                  <a:gd name="f44" fmla="val 1219208"/>
                  <a:gd name="f45" fmla="val 1998902"/>
                  <a:gd name="f46" fmla="val 1138788"/>
                  <a:gd name="f47" fmla="val 1612955"/>
                  <a:gd name="f48" fmla="val 1057681"/>
                  <a:gd name="f49" fmla="+- 0 0 -90"/>
                  <a:gd name="f50" fmla="*/ f3 1 1142840"/>
                  <a:gd name="f51" fmla="*/ f4 1 1831973"/>
                  <a:gd name="f52" fmla="+- f7 0 f5"/>
                  <a:gd name="f53" fmla="+- f6 0 f5"/>
                  <a:gd name="f54" fmla="*/ f49 f0 1"/>
                  <a:gd name="f55" fmla="*/ f53 1 1142840"/>
                  <a:gd name="f56" fmla="*/ f52 1 1831973"/>
                  <a:gd name="f57" fmla="*/ 1058024 f53 1"/>
                  <a:gd name="f58" fmla="*/ 678848 f52 1"/>
                  <a:gd name="f59" fmla="*/ 985509 f53 1"/>
                  <a:gd name="f60" fmla="*/ 128281 f52 1"/>
                  <a:gd name="f61" fmla="*/ 664861 f53 1"/>
                  <a:gd name="f62" fmla="*/ 15212 f52 1"/>
                  <a:gd name="f63" fmla="*/ 582035 f53 1"/>
                  <a:gd name="f64" fmla="*/ 8339 f52 1"/>
                  <a:gd name="f65" fmla="*/ 550761 f53 1"/>
                  <a:gd name="f66" fmla="*/ 2840 f52 1"/>
                  <a:gd name="f67" fmla="*/ 246265 f53 1"/>
                  <a:gd name="f68" fmla="*/ 93570 f52 1"/>
                  <a:gd name="f69" fmla="*/ 34905 f53 1"/>
                  <a:gd name="f70" fmla="*/ 572652 f52 1"/>
                  <a:gd name="f71" fmla="*/ 121855 f53 1"/>
                  <a:gd name="f72" fmla="*/ 1010837 f52 1"/>
                  <a:gd name="f73" fmla="*/ 76146 f53 1"/>
                  <a:gd name="f74" fmla="*/ 1757299 f52 1"/>
                  <a:gd name="f75" fmla="*/ 1138788 f53 1"/>
                  <a:gd name="f76" fmla="*/ 1612955 f52 1"/>
                  <a:gd name="f77" fmla="*/ 1057681 f53 1"/>
                  <a:gd name="f78" fmla="*/ f54 1 f2"/>
                  <a:gd name="f79" fmla="*/ f57 1 1142840"/>
                  <a:gd name="f80" fmla="*/ f58 1 1831973"/>
                  <a:gd name="f81" fmla="*/ f59 1 1142840"/>
                  <a:gd name="f82" fmla="*/ f60 1 1831973"/>
                  <a:gd name="f83" fmla="*/ f61 1 1142840"/>
                  <a:gd name="f84" fmla="*/ f62 1 1831973"/>
                  <a:gd name="f85" fmla="*/ f63 1 1142840"/>
                  <a:gd name="f86" fmla="*/ f64 1 1831973"/>
                  <a:gd name="f87" fmla="*/ f65 1 1142840"/>
                  <a:gd name="f88" fmla="*/ f66 1 1831973"/>
                  <a:gd name="f89" fmla="*/ f67 1 1142840"/>
                  <a:gd name="f90" fmla="*/ f68 1 1831973"/>
                  <a:gd name="f91" fmla="*/ f69 1 1142840"/>
                  <a:gd name="f92" fmla="*/ f70 1 1831973"/>
                  <a:gd name="f93" fmla="*/ f71 1 1142840"/>
                  <a:gd name="f94" fmla="*/ f72 1 1831973"/>
                  <a:gd name="f95" fmla="*/ f73 1 1142840"/>
                  <a:gd name="f96" fmla="*/ f74 1 1831973"/>
                  <a:gd name="f97" fmla="*/ f75 1 1142840"/>
                  <a:gd name="f98" fmla="*/ f76 1 1831973"/>
                  <a:gd name="f99" fmla="*/ f77 1 1142840"/>
                  <a:gd name="f100" fmla="*/ f5 1 f55"/>
                  <a:gd name="f101" fmla="*/ f6 1 f55"/>
                  <a:gd name="f102" fmla="*/ f5 1 f56"/>
                  <a:gd name="f103" fmla="*/ f7 1 f56"/>
                  <a:gd name="f104" fmla="+- f78 0 f1"/>
                  <a:gd name="f105" fmla="*/ f79 1 f55"/>
                  <a:gd name="f106" fmla="*/ f80 1 f56"/>
                  <a:gd name="f107" fmla="*/ f81 1 f55"/>
                  <a:gd name="f108" fmla="*/ f82 1 f56"/>
                  <a:gd name="f109" fmla="*/ f83 1 f55"/>
                  <a:gd name="f110" fmla="*/ f84 1 f56"/>
                  <a:gd name="f111" fmla="*/ f85 1 f55"/>
                  <a:gd name="f112" fmla="*/ f86 1 f56"/>
                  <a:gd name="f113" fmla="*/ f87 1 f55"/>
                  <a:gd name="f114" fmla="*/ f88 1 f56"/>
                  <a:gd name="f115" fmla="*/ f89 1 f55"/>
                  <a:gd name="f116" fmla="*/ f90 1 f56"/>
                  <a:gd name="f117" fmla="*/ f91 1 f55"/>
                  <a:gd name="f118" fmla="*/ f92 1 f56"/>
                  <a:gd name="f119" fmla="*/ f93 1 f55"/>
                  <a:gd name="f120" fmla="*/ f94 1 f56"/>
                  <a:gd name="f121" fmla="*/ f95 1 f55"/>
                  <a:gd name="f122" fmla="*/ f96 1 f56"/>
                  <a:gd name="f123" fmla="*/ f97 1 f55"/>
                  <a:gd name="f124" fmla="*/ f98 1 f56"/>
                  <a:gd name="f125" fmla="*/ f99 1 f55"/>
                  <a:gd name="f126" fmla="*/ f100 f50 1"/>
                  <a:gd name="f127" fmla="*/ f101 f50 1"/>
                  <a:gd name="f128" fmla="*/ f103 f51 1"/>
                  <a:gd name="f129" fmla="*/ f102 f51 1"/>
                  <a:gd name="f130" fmla="*/ f105 f50 1"/>
                  <a:gd name="f131" fmla="*/ f106 f51 1"/>
                  <a:gd name="f132" fmla="*/ f107 f50 1"/>
                  <a:gd name="f133" fmla="*/ f108 f51 1"/>
                  <a:gd name="f134" fmla="*/ f109 f50 1"/>
                  <a:gd name="f135" fmla="*/ f110 f51 1"/>
                  <a:gd name="f136" fmla="*/ f111 f50 1"/>
                  <a:gd name="f137" fmla="*/ f112 f51 1"/>
                  <a:gd name="f138" fmla="*/ f113 f50 1"/>
                  <a:gd name="f139" fmla="*/ f114 f51 1"/>
                  <a:gd name="f140" fmla="*/ f115 f50 1"/>
                  <a:gd name="f141" fmla="*/ f116 f51 1"/>
                  <a:gd name="f142" fmla="*/ f117 f50 1"/>
                  <a:gd name="f143" fmla="*/ f118 f51 1"/>
                  <a:gd name="f144" fmla="*/ f119 f50 1"/>
                  <a:gd name="f145" fmla="*/ f120 f51 1"/>
                  <a:gd name="f146" fmla="*/ f121 f50 1"/>
                  <a:gd name="f147" fmla="*/ f122 f51 1"/>
                  <a:gd name="f148" fmla="*/ f123 f50 1"/>
                  <a:gd name="f149" fmla="*/ f124 f51 1"/>
                  <a:gd name="f150" fmla="*/ f125 f50 1"/>
                </a:gdLst>
                <a:ahLst/>
                <a:cxnLst>
                  <a:cxn ang="3cd4">
                    <a:pos x="hc" y="t"/>
                  </a:cxn>
                  <a:cxn ang="0">
                    <a:pos x="r" y="vc"/>
                  </a:cxn>
                  <a:cxn ang="cd4">
                    <a:pos x="hc" y="b"/>
                  </a:cxn>
                  <a:cxn ang="cd2">
                    <a:pos x="l" y="vc"/>
                  </a:cxn>
                  <a:cxn ang="f104">
                    <a:pos x="f130" y="f131"/>
                  </a:cxn>
                  <a:cxn ang="f104">
                    <a:pos x="f132" y="f133"/>
                  </a:cxn>
                  <a:cxn ang="f104">
                    <a:pos x="f134" y="f135"/>
                  </a:cxn>
                  <a:cxn ang="f104">
                    <a:pos x="f136" y="f137"/>
                  </a:cxn>
                  <a:cxn ang="f104">
                    <a:pos x="f138" y="f139"/>
                  </a:cxn>
                  <a:cxn ang="f104">
                    <a:pos x="f140" y="f141"/>
                  </a:cxn>
                  <a:cxn ang="f104">
                    <a:pos x="f142" y="f143"/>
                  </a:cxn>
                  <a:cxn ang="f104">
                    <a:pos x="f144" y="f145"/>
                  </a:cxn>
                  <a:cxn ang="f104">
                    <a:pos x="f146" y="f147"/>
                  </a:cxn>
                  <a:cxn ang="f104">
                    <a:pos x="f148" y="f149"/>
                  </a:cxn>
                  <a:cxn ang="f104">
                    <a:pos x="f150" y="f131"/>
                  </a:cxn>
                </a:cxnLst>
                <a:rect l="f126" t="f129" r="f127" b="f128"/>
                <a:pathLst>
                  <a:path w="1142840" h="1831973">
                    <a:moveTo>
                      <a:pt x="f8" y="f9"/>
                    </a:moveTo>
                    <a:cubicBezTo>
                      <a:pt x="f10" y="f11"/>
                      <a:pt x="f12" y="f13"/>
                      <a:pt x="f14" y="f15"/>
                    </a:cubicBezTo>
                    <a:cubicBezTo>
                      <a:pt x="f16" y="f17"/>
                      <a:pt x="f18" y="f19"/>
                      <a:pt x="f18" y="f19"/>
                    </a:cubicBezTo>
                    <a:lnTo>
                      <a:pt x="f20" y="f21"/>
                    </a:lnTo>
                    <a:cubicBezTo>
                      <a:pt x="f20" y="f21"/>
                      <a:pt x="f22" y="f23"/>
                      <a:pt x="f24" y="f25"/>
                    </a:cubicBezTo>
                    <a:cubicBezTo>
                      <a:pt x="f26" y="f27"/>
                      <a:pt x="f28" y="f29"/>
                      <a:pt x="f30" y="f31"/>
                    </a:cubicBezTo>
                    <a:cubicBezTo>
                      <a:pt x="f32" y="f33"/>
                      <a:pt x="f34" y="f35"/>
                      <a:pt x="f36" y="f37"/>
                    </a:cubicBezTo>
                    <a:cubicBezTo>
                      <a:pt x="f38" y="f39"/>
                      <a:pt x="f40" y="f41"/>
                      <a:pt x="f40" y="f41"/>
                    </a:cubicBezTo>
                    <a:lnTo>
                      <a:pt x="f42" y="f43"/>
                    </a:lnTo>
                    <a:cubicBezTo>
                      <a:pt x="f42" y="f43"/>
                      <a:pt x="f44" y="f45"/>
                      <a:pt x="f46" y="f47"/>
                    </a:cubicBezTo>
                    <a:lnTo>
                      <a:pt x="f48" y="f9"/>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0" name="Freeform: Shape 59">
                <a:extLst>
                  <a:ext uri="{FF2B5EF4-FFF2-40B4-BE49-F238E27FC236}">
                    <a16:creationId xmlns:a16="http://schemas.microsoft.com/office/drawing/2014/main" id="{2A3D89FE-222F-CDDA-EDF4-EA30C4626EC8}"/>
                  </a:ext>
                </a:extLst>
              </p:cNvPr>
              <p:cNvSpPr/>
              <p:nvPr/>
            </p:nvSpPr>
            <p:spPr>
              <a:xfrm>
                <a:off x="6571838" y="3403323"/>
                <a:ext cx="94923" cy="170160"/>
              </a:xfrm>
              <a:custGeom>
                <a:avLst/>
                <a:gdLst>
                  <a:gd name="f0" fmla="val 10800000"/>
                  <a:gd name="f1" fmla="val 5400000"/>
                  <a:gd name="f2" fmla="val 180"/>
                  <a:gd name="f3" fmla="val w"/>
                  <a:gd name="f4" fmla="val h"/>
                  <a:gd name="f5" fmla="val 0"/>
                  <a:gd name="f6" fmla="val 301057"/>
                  <a:gd name="f7" fmla="val 539670"/>
                  <a:gd name="f8" fmla="val 155685"/>
                  <a:gd name="f9" fmla="val 34024"/>
                  <a:gd name="f10" fmla="val 320648"/>
                  <a:gd name="f11" fmla="val 62206"/>
                  <a:gd name="f12" fmla="val 457431"/>
                  <a:gd name="f13" fmla="val 69766"/>
                  <a:gd name="f14" fmla="val 493860"/>
                  <a:gd name="f15" fmla="val 96229"/>
                  <a:gd name="f16" fmla="val 523416"/>
                  <a:gd name="f17" fmla="val 131627"/>
                  <a:gd name="f18" fmla="val 534758"/>
                  <a:gd name="f19" fmla="val 167026"/>
                  <a:gd name="f20" fmla="val 546099"/>
                  <a:gd name="f21" fmla="val 205861"/>
                  <a:gd name="f22" fmla="val 537507"/>
                  <a:gd name="f23" fmla="val 233012"/>
                  <a:gd name="f24" fmla="val 512075"/>
                  <a:gd name="f25" fmla="val 241947"/>
                  <a:gd name="f26" fmla="val 503827"/>
                  <a:gd name="f27" fmla="val 250539"/>
                  <a:gd name="f28" fmla="val 495579"/>
                  <a:gd name="f29" fmla="val 258787"/>
                  <a:gd name="f30" fmla="val 488018"/>
                  <a:gd name="f31" fmla="val 296248"/>
                  <a:gd name="f32" fmla="val 453307"/>
                  <a:gd name="f33" fmla="val 310339"/>
                  <a:gd name="f34" fmla="val 400037"/>
                  <a:gd name="f35" fmla="val 294873"/>
                  <a:gd name="f36" fmla="val 351579"/>
                  <a:gd name="f37" fmla="val 255350"/>
                  <a:gd name="f38" fmla="val 226825"/>
                  <a:gd name="f39" fmla="val 183523"/>
                  <a:gd name="f40" fmla="val 155341"/>
                  <a:gd name="f41" fmla="+- 0 0 -90"/>
                  <a:gd name="f42" fmla="*/ f3 1 301057"/>
                  <a:gd name="f43" fmla="*/ f4 1 539670"/>
                  <a:gd name="f44" fmla="+- f7 0 f5"/>
                  <a:gd name="f45" fmla="+- f6 0 f5"/>
                  <a:gd name="f46" fmla="*/ f41 f0 1"/>
                  <a:gd name="f47" fmla="*/ f45 1 301057"/>
                  <a:gd name="f48" fmla="*/ f44 1 539670"/>
                  <a:gd name="f49" fmla="*/ 0 f45 1"/>
                  <a:gd name="f50" fmla="*/ 155685 f44 1"/>
                  <a:gd name="f51" fmla="*/ 62206 f45 1"/>
                  <a:gd name="f52" fmla="*/ 457431 f44 1"/>
                  <a:gd name="f53" fmla="*/ 131627 f45 1"/>
                  <a:gd name="f54" fmla="*/ 534758 f44 1"/>
                  <a:gd name="f55" fmla="*/ 233012 f45 1"/>
                  <a:gd name="f56" fmla="*/ 512075 f44 1"/>
                  <a:gd name="f57" fmla="*/ 258787 f45 1"/>
                  <a:gd name="f58" fmla="*/ 488018 f44 1"/>
                  <a:gd name="f59" fmla="*/ 294873 f45 1"/>
                  <a:gd name="f60" fmla="*/ 351579 f44 1"/>
                  <a:gd name="f61" fmla="*/ 183523 f45 1"/>
                  <a:gd name="f62" fmla="*/ 0 f44 1"/>
                  <a:gd name="f63" fmla="*/ 155341 f44 1"/>
                  <a:gd name="f64" fmla="*/ f46 1 f2"/>
                  <a:gd name="f65" fmla="*/ f49 1 301057"/>
                  <a:gd name="f66" fmla="*/ f50 1 539670"/>
                  <a:gd name="f67" fmla="*/ f51 1 301057"/>
                  <a:gd name="f68" fmla="*/ f52 1 539670"/>
                  <a:gd name="f69" fmla="*/ f53 1 301057"/>
                  <a:gd name="f70" fmla="*/ f54 1 539670"/>
                  <a:gd name="f71" fmla="*/ f55 1 301057"/>
                  <a:gd name="f72" fmla="*/ f56 1 539670"/>
                  <a:gd name="f73" fmla="*/ f57 1 301057"/>
                  <a:gd name="f74" fmla="*/ f58 1 539670"/>
                  <a:gd name="f75" fmla="*/ f59 1 301057"/>
                  <a:gd name="f76" fmla="*/ f60 1 539670"/>
                  <a:gd name="f77" fmla="*/ f61 1 301057"/>
                  <a:gd name="f78" fmla="*/ f62 1 539670"/>
                  <a:gd name="f79" fmla="*/ f63 1 539670"/>
                  <a:gd name="f80" fmla="*/ f5 1 f47"/>
                  <a:gd name="f81" fmla="*/ f6 1 f47"/>
                  <a:gd name="f82" fmla="*/ f5 1 f48"/>
                  <a:gd name="f83" fmla="*/ f7 1 f48"/>
                  <a:gd name="f84" fmla="+- f64 0 f1"/>
                  <a:gd name="f85" fmla="*/ f65 1 f47"/>
                  <a:gd name="f86" fmla="*/ f66 1 f48"/>
                  <a:gd name="f87" fmla="*/ f67 1 f47"/>
                  <a:gd name="f88" fmla="*/ f68 1 f48"/>
                  <a:gd name="f89" fmla="*/ f69 1 f47"/>
                  <a:gd name="f90" fmla="*/ f70 1 f48"/>
                  <a:gd name="f91" fmla="*/ f71 1 f47"/>
                  <a:gd name="f92" fmla="*/ f72 1 f48"/>
                  <a:gd name="f93" fmla="*/ f73 1 f47"/>
                  <a:gd name="f94" fmla="*/ f74 1 f48"/>
                  <a:gd name="f95" fmla="*/ f75 1 f47"/>
                  <a:gd name="f96" fmla="*/ f76 1 f48"/>
                  <a:gd name="f97" fmla="*/ f77 1 f47"/>
                  <a:gd name="f98" fmla="*/ f78 1 f48"/>
                  <a:gd name="f99" fmla="*/ f79 1 f48"/>
                  <a:gd name="f100" fmla="*/ f80 f42 1"/>
                  <a:gd name="f101" fmla="*/ f81 f42 1"/>
                  <a:gd name="f102" fmla="*/ f83 f43 1"/>
                  <a:gd name="f103" fmla="*/ f82 f43 1"/>
                  <a:gd name="f104" fmla="*/ f85 f42 1"/>
                  <a:gd name="f105" fmla="*/ f86 f43 1"/>
                  <a:gd name="f106" fmla="*/ f87 f42 1"/>
                  <a:gd name="f107" fmla="*/ f88 f43 1"/>
                  <a:gd name="f108" fmla="*/ f89 f42 1"/>
                  <a:gd name="f109" fmla="*/ f90 f43 1"/>
                  <a:gd name="f110" fmla="*/ f91 f42 1"/>
                  <a:gd name="f111" fmla="*/ f92 f43 1"/>
                  <a:gd name="f112" fmla="*/ f93 f42 1"/>
                  <a:gd name="f113" fmla="*/ f94 f43 1"/>
                  <a:gd name="f114" fmla="*/ f95 f42 1"/>
                  <a:gd name="f115" fmla="*/ f96 f43 1"/>
                  <a:gd name="f116" fmla="*/ f97 f42 1"/>
                  <a:gd name="f117" fmla="*/ f98 f43 1"/>
                  <a:gd name="f118" fmla="*/ f99 f43 1"/>
                </a:gdLst>
                <a:ahLst/>
                <a:cxnLst>
                  <a:cxn ang="3cd4">
                    <a:pos x="hc" y="t"/>
                  </a:cxn>
                  <a:cxn ang="0">
                    <a:pos x="r" y="vc"/>
                  </a:cxn>
                  <a:cxn ang="cd4">
                    <a:pos x="hc" y="b"/>
                  </a:cxn>
                  <a:cxn ang="cd2">
                    <a:pos x="l" y="vc"/>
                  </a:cxn>
                  <a:cxn ang="f84">
                    <a:pos x="f104" y="f105"/>
                  </a:cxn>
                  <a:cxn ang="f84">
                    <a:pos x="f106" y="f107"/>
                  </a:cxn>
                  <a:cxn ang="f84">
                    <a:pos x="f108" y="f109"/>
                  </a:cxn>
                  <a:cxn ang="f84">
                    <a:pos x="f110" y="f111"/>
                  </a:cxn>
                  <a:cxn ang="f84">
                    <a:pos x="f112" y="f113"/>
                  </a:cxn>
                  <a:cxn ang="f84">
                    <a:pos x="f114" y="f115"/>
                  </a:cxn>
                  <a:cxn ang="f84">
                    <a:pos x="f116" y="f117"/>
                  </a:cxn>
                  <a:cxn ang="f84">
                    <a:pos x="f104" y="f118"/>
                  </a:cxn>
                  <a:cxn ang="f84">
                    <a:pos x="f104" y="f118"/>
                  </a:cxn>
                </a:cxnLst>
                <a:rect l="f100" t="f103" r="f101" b="f102"/>
                <a:pathLst>
                  <a:path w="301057" h="539670">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5"/>
                      <a:pt x="f39" y="f5"/>
                    </a:cubicBezTo>
                    <a:lnTo>
                      <a:pt x="f5" y="f40"/>
                    </a:lnTo>
                    <a:lnTo>
                      <a:pt x="f5" y="f40"/>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1" name="Freeform: Shape 60">
                <a:extLst>
                  <a:ext uri="{FF2B5EF4-FFF2-40B4-BE49-F238E27FC236}">
                    <a16:creationId xmlns:a16="http://schemas.microsoft.com/office/drawing/2014/main" id="{BC93C118-82C4-B67F-0C98-BA811E09B4A7}"/>
                  </a:ext>
                </a:extLst>
              </p:cNvPr>
              <p:cNvSpPr/>
              <p:nvPr/>
            </p:nvSpPr>
            <p:spPr>
              <a:xfrm>
                <a:off x="6490008" y="3304266"/>
                <a:ext cx="173434" cy="211665"/>
              </a:xfrm>
              <a:custGeom>
                <a:avLst/>
                <a:gdLst>
                  <a:gd name="f0" fmla="val 10800000"/>
                  <a:gd name="f1" fmla="val 5400000"/>
                  <a:gd name="f2" fmla="val 180"/>
                  <a:gd name="f3" fmla="val w"/>
                  <a:gd name="f4" fmla="val h"/>
                  <a:gd name="f5" fmla="val 0"/>
                  <a:gd name="f6" fmla="val 550054"/>
                  <a:gd name="f7" fmla="val 671292"/>
                  <a:gd name="f8" fmla="val 503188"/>
                  <a:gd name="f9" fmla="val 101088"/>
                  <a:gd name="f10" fmla="val 486691"/>
                  <a:gd name="f11" fmla="val 30635"/>
                  <a:gd name="f12" fmla="val 416582"/>
                  <a:gd name="f13" fmla="+- 0 0 13012"/>
                  <a:gd name="f14" fmla="val 346128"/>
                  <a:gd name="f15" fmla="val 3485"/>
                  <a:gd name="f16" fmla="val 270864"/>
                  <a:gd name="f17" fmla="val 21012"/>
                  <a:gd name="f18" fmla="val 176353"/>
                  <a:gd name="f19" fmla="val 43007"/>
                  <a:gd name="f20" fmla="val 101089"/>
                  <a:gd name="f21" fmla="val 60535"/>
                  <a:gd name="f22" fmla="val 77031"/>
                  <a:gd name="f23" fmla="+- 0 0 13011"/>
                  <a:gd name="f24" fmla="val 147141"/>
                  <a:gd name="f25" fmla="val 217594"/>
                  <a:gd name="f26" fmla="val 27542"/>
                  <a:gd name="f27" fmla="val 321040"/>
                  <a:gd name="f28" fmla="val 61566"/>
                  <a:gd name="f29" fmla="val 466414"/>
                  <a:gd name="f30" fmla="val 85623"/>
                  <a:gd name="f31" fmla="val 570204"/>
                  <a:gd name="f32" fmla="val 102120"/>
                  <a:gd name="f33" fmla="val 640657"/>
                  <a:gd name="f34" fmla="val 172229"/>
                  <a:gd name="f35" fmla="val 684304"/>
                  <a:gd name="f36" fmla="val 242682"/>
                  <a:gd name="f37" fmla="val 667808"/>
                  <a:gd name="f38" fmla="val 317603"/>
                  <a:gd name="f39" fmla="val 650280"/>
                  <a:gd name="f40" fmla="val 456792"/>
                  <a:gd name="f41" fmla="val 616257"/>
                  <a:gd name="f42" fmla="val 492878"/>
                  <a:gd name="f43" fmla="val 538930"/>
                  <a:gd name="f44" fmla="val 523465"/>
                  <a:gd name="f45" fmla="val 473632"/>
                  <a:gd name="f46" fmla="val 562643"/>
                  <a:gd name="f47" fmla="val 446481"/>
                  <a:gd name="f48" fmla="val 546147"/>
                  <a:gd name="f49" fmla="val 376028"/>
                  <a:gd name="f50" fmla="val 522090"/>
                  <a:gd name="f51" fmla="val 272582"/>
                  <a:gd name="f52" fmla="val 527245"/>
                  <a:gd name="f53" fmla="val 204878"/>
                  <a:gd name="f54" fmla="val 101432"/>
                  <a:gd name="f55" fmla="+- 0 0 -90"/>
                  <a:gd name="f56" fmla="*/ f3 1 550054"/>
                  <a:gd name="f57" fmla="*/ f4 1 671292"/>
                  <a:gd name="f58" fmla="+- f7 0 f5"/>
                  <a:gd name="f59" fmla="+- f6 0 f5"/>
                  <a:gd name="f60" fmla="*/ f55 f0 1"/>
                  <a:gd name="f61" fmla="*/ f59 1 550054"/>
                  <a:gd name="f62" fmla="*/ f58 1 671292"/>
                  <a:gd name="f63" fmla="*/ 503188 f59 1"/>
                  <a:gd name="f64" fmla="*/ 101088 f58 1"/>
                  <a:gd name="f65" fmla="*/ 346128 f59 1"/>
                  <a:gd name="f66" fmla="*/ 3485 f58 1"/>
                  <a:gd name="f67" fmla="*/ 101089 f59 1"/>
                  <a:gd name="f68" fmla="*/ 60535 f58 1"/>
                  <a:gd name="f69" fmla="*/ 3485 f59 1"/>
                  <a:gd name="f70" fmla="*/ 217594 f58 1"/>
                  <a:gd name="f71" fmla="*/ 85623 f59 1"/>
                  <a:gd name="f72" fmla="*/ 570204 f58 1"/>
                  <a:gd name="f73" fmla="*/ 242682 f59 1"/>
                  <a:gd name="f74" fmla="*/ 667808 f58 1"/>
                  <a:gd name="f75" fmla="*/ 492878 f59 1"/>
                  <a:gd name="f76" fmla="*/ 538930 f58 1"/>
                  <a:gd name="f77" fmla="*/ 546147 f59 1"/>
                  <a:gd name="f78" fmla="*/ 376028 f58 1"/>
                  <a:gd name="f79" fmla="*/ 101432 f58 1"/>
                  <a:gd name="f80" fmla="*/ f60 1 f2"/>
                  <a:gd name="f81" fmla="*/ f63 1 550054"/>
                  <a:gd name="f82" fmla="*/ f64 1 671292"/>
                  <a:gd name="f83" fmla="*/ f65 1 550054"/>
                  <a:gd name="f84" fmla="*/ f66 1 671292"/>
                  <a:gd name="f85" fmla="*/ f67 1 550054"/>
                  <a:gd name="f86" fmla="*/ f68 1 671292"/>
                  <a:gd name="f87" fmla="*/ f69 1 550054"/>
                  <a:gd name="f88" fmla="*/ f70 1 671292"/>
                  <a:gd name="f89" fmla="*/ f71 1 550054"/>
                  <a:gd name="f90" fmla="*/ f72 1 671292"/>
                  <a:gd name="f91" fmla="*/ f73 1 550054"/>
                  <a:gd name="f92" fmla="*/ f74 1 671292"/>
                  <a:gd name="f93" fmla="*/ f75 1 550054"/>
                  <a:gd name="f94" fmla="*/ f76 1 671292"/>
                  <a:gd name="f95" fmla="*/ f77 1 550054"/>
                  <a:gd name="f96" fmla="*/ f78 1 671292"/>
                  <a:gd name="f97" fmla="*/ f79 1 671292"/>
                  <a:gd name="f98" fmla="*/ f5 1 f61"/>
                  <a:gd name="f99" fmla="*/ f6 1 f61"/>
                  <a:gd name="f100" fmla="*/ f5 1 f62"/>
                  <a:gd name="f101" fmla="*/ f7 1 f62"/>
                  <a:gd name="f102" fmla="+- f80 0 f1"/>
                  <a:gd name="f103" fmla="*/ f81 1 f61"/>
                  <a:gd name="f104" fmla="*/ f82 1 f62"/>
                  <a:gd name="f105" fmla="*/ f83 1 f61"/>
                  <a:gd name="f106" fmla="*/ f84 1 f62"/>
                  <a:gd name="f107" fmla="*/ f85 1 f61"/>
                  <a:gd name="f108" fmla="*/ f86 1 f62"/>
                  <a:gd name="f109" fmla="*/ f87 1 f61"/>
                  <a:gd name="f110" fmla="*/ f88 1 f62"/>
                  <a:gd name="f111" fmla="*/ f89 1 f61"/>
                  <a:gd name="f112" fmla="*/ f90 1 f62"/>
                  <a:gd name="f113" fmla="*/ f91 1 f61"/>
                  <a:gd name="f114" fmla="*/ f92 1 f62"/>
                  <a:gd name="f115" fmla="*/ f93 1 f61"/>
                  <a:gd name="f116" fmla="*/ f94 1 f62"/>
                  <a:gd name="f117" fmla="*/ f95 1 f61"/>
                  <a:gd name="f118" fmla="*/ f96 1 f62"/>
                  <a:gd name="f119" fmla="*/ f97 1 f62"/>
                  <a:gd name="f120" fmla="*/ f98 f56 1"/>
                  <a:gd name="f121" fmla="*/ f99 f56 1"/>
                  <a:gd name="f122" fmla="*/ f101 f57 1"/>
                  <a:gd name="f123" fmla="*/ f100 f57 1"/>
                  <a:gd name="f124" fmla="*/ f103 f56 1"/>
                  <a:gd name="f125" fmla="*/ f104 f57 1"/>
                  <a:gd name="f126" fmla="*/ f105 f56 1"/>
                  <a:gd name="f127" fmla="*/ f106 f57 1"/>
                  <a:gd name="f128" fmla="*/ f107 f56 1"/>
                  <a:gd name="f129" fmla="*/ f108 f57 1"/>
                  <a:gd name="f130" fmla="*/ f109 f56 1"/>
                  <a:gd name="f131" fmla="*/ f110 f57 1"/>
                  <a:gd name="f132" fmla="*/ f111 f56 1"/>
                  <a:gd name="f133" fmla="*/ f112 f57 1"/>
                  <a:gd name="f134" fmla="*/ f113 f56 1"/>
                  <a:gd name="f135" fmla="*/ f114 f57 1"/>
                  <a:gd name="f136" fmla="*/ f115 f56 1"/>
                  <a:gd name="f137" fmla="*/ f116 f57 1"/>
                  <a:gd name="f138" fmla="*/ f117 f56 1"/>
                  <a:gd name="f139" fmla="*/ f118 f57 1"/>
                  <a:gd name="f140" fmla="*/ f119 f57 1"/>
                </a:gdLst>
                <a:ahLst/>
                <a:cxnLst>
                  <a:cxn ang="3cd4">
                    <a:pos x="hc" y="t"/>
                  </a:cxn>
                  <a:cxn ang="0">
                    <a:pos x="r" y="vc"/>
                  </a:cxn>
                  <a:cxn ang="cd4">
                    <a:pos x="hc" y="b"/>
                  </a:cxn>
                  <a:cxn ang="cd2">
                    <a:pos x="l" y="vc"/>
                  </a:cxn>
                  <a:cxn ang="f102">
                    <a:pos x="f124" y="f125"/>
                  </a:cxn>
                  <a:cxn ang="f102">
                    <a:pos x="f126" y="f127"/>
                  </a:cxn>
                  <a:cxn ang="f102">
                    <a:pos x="f128" y="f129"/>
                  </a:cxn>
                  <a:cxn ang="f102">
                    <a:pos x="f130" y="f131"/>
                  </a:cxn>
                  <a:cxn ang="f102">
                    <a:pos x="f132" y="f133"/>
                  </a:cxn>
                  <a:cxn ang="f102">
                    <a:pos x="f134" y="f135"/>
                  </a:cxn>
                  <a:cxn ang="f102">
                    <a:pos x="f136" y="f137"/>
                  </a:cxn>
                  <a:cxn ang="f102">
                    <a:pos x="f138" y="f139"/>
                  </a:cxn>
                  <a:cxn ang="f102">
                    <a:pos x="f124" y="f140"/>
                  </a:cxn>
                  <a:cxn ang="f102">
                    <a:pos x="f124" y="f140"/>
                  </a:cxn>
                </a:cxnLst>
                <a:rect l="f120" t="f123" r="f121" b="f122"/>
                <a:pathLst>
                  <a:path w="550054" h="671292">
                    <a:moveTo>
                      <a:pt x="f8" y="f9"/>
                    </a:moveTo>
                    <a:cubicBezTo>
                      <a:pt x="f10" y="f11"/>
                      <a:pt x="f12" y="f13"/>
                      <a:pt x="f14" y="f15"/>
                    </a:cubicBezTo>
                    <a:cubicBezTo>
                      <a:pt x="f16" y="f17"/>
                      <a:pt x="f18" y="f19"/>
                      <a:pt x="f20" y="f21"/>
                    </a:cubicBezTo>
                    <a:cubicBezTo>
                      <a:pt x="f11" y="f22"/>
                      <a:pt x="f23" y="f24"/>
                      <a:pt x="f15"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8" y="f54"/>
                    </a:cubicBezTo>
                    <a:lnTo>
                      <a:pt x="f8" y="f54"/>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2" name="Freeform: Shape 61">
                <a:extLst>
                  <a:ext uri="{FF2B5EF4-FFF2-40B4-BE49-F238E27FC236}">
                    <a16:creationId xmlns:a16="http://schemas.microsoft.com/office/drawing/2014/main" id="{C18E7E1E-6B38-7B4B-5F5F-D5CE94B4931C}"/>
                  </a:ext>
                </a:extLst>
              </p:cNvPr>
              <p:cNvSpPr/>
              <p:nvPr/>
            </p:nvSpPr>
            <p:spPr>
              <a:xfrm>
                <a:off x="6521555" y="3288319"/>
                <a:ext cx="142701" cy="114674"/>
              </a:xfrm>
              <a:custGeom>
                <a:avLst/>
                <a:gdLst>
                  <a:gd name="f0" fmla="val 10800000"/>
                  <a:gd name="f1" fmla="val 5400000"/>
                  <a:gd name="f2" fmla="val 180"/>
                  <a:gd name="f3" fmla="val w"/>
                  <a:gd name="f4" fmla="val h"/>
                  <a:gd name="f5" fmla="val 0"/>
                  <a:gd name="f6" fmla="val 452584"/>
                  <a:gd name="f7" fmla="val 363706"/>
                  <a:gd name="f8" fmla="val 344"/>
                  <a:gd name="f9" fmla="val 71584"/>
                  <a:gd name="f10" fmla="val 40554"/>
                  <a:gd name="f11" fmla="val 351678"/>
                  <a:gd name="f12" fmla="val 449870"/>
                  <a:gd name="f13" fmla="val 363707"/>
                  <a:gd name="f14" fmla="val 481488"/>
                  <a:gd name="f15" fmla="val 94610"/>
                  <a:gd name="f16" fmla="val 328897"/>
                  <a:gd name="f17" fmla="val 22782"/>
                  <a:gd name="f18" fmla="val 176305"/>
                  <a:gd name="f19" fmla="+- 0 0 49046"/>
                  <a:gd name="f20" fmla="val 71927"/>
                  <a:gd name="f21" fmla="+- 0 0 -90"/>
                  <a:gd name="f22" fmla="*/ f3 1 452584"/>
                  <a:gd name="f23" fmla="*/ f4 1 363706"/>
                  <a:gd name="f24" fmla="+- f7 0 f5"/>
                  <a:gd name="f25" fmla="+- f6 0 f5"/>
                  <a:gd name="f26" fmla="*/ f21 f0 1"/>
                  <a:gd name="f27" fmla="*/ f25 1 452584"/>
                  <a:gd name="f28" fmla="*/ f24 1 363706"/>
                  <a:gd name="f29" fmla="*/ 344 f25 1"/>
                  <a:gd name="f30" fmla="*/ 71584 f24 1"/>
                  <a:gd name="f31" fmla="*/ 449870 f25 1"/>
                  <a:gd name="f32" fmla="*/ 363707 f24 1"/>
                  <a:gd name="f33" fmla="*/ 328897 f25 1"/>
                  <a:gd name="f34" fmla="*/ 22782 f24 1"/>
                  <a:gd name="f35" fmla="*/ 0 f25 1"/>
                  <a:gd name="f36" fmla="*/ 71927 f24 1"/>
                  <a:gd name="f37" fmla="*/ f26 1 f2"/>
                  <a:gd name="f38" fmla="*/ f29 1 452584"/>
                  <a:gd name="f39" fmla="*/ f30 1 363706"/>
                  <a:gd name="f40" fmla="*/ f31 1 452584"/>
                  <a:gd name="f41" fmla="*/ f32 1 363706"/>
                  <a:gd name="f42" fmla="*/ f33 1 452584"/>
                  <a:gd name="f43" fmla="*/ f34 1 363706"/>
                  <a:gd name="f44" fmla="*/ f35 1 452584"/>
                  <a:gd name="f45" fmla="*/ f36 1 363706"/>
                  <a:gd name="f46" fmla="*/ f5 1 f27"/>
                  <a:gd name="f47" fmla="*/ f6 1 f27"/>
                  <a:gd name="f48" fmla="*/ f5 1 f28"/>
                  <a:gd name="f49" fmla="*/ f7 1 f28"/>
                  <a:gd name="f50" fmla="+- f37 0 f1"/>
                  <a:gd name="f51" fmla="*/ f38 1 f27"/>
                  <a:gd name="f52" fmla="*/ f39 1 f28"/>
                  <a:gd name="f53" fmla="*/ f40 1 f27"/>
                  <a:gd name="f54" fmla="*/ f41 1 f28"/>
                  <a:gd name="f55" fmla="*/ f42 1 f27"/>
                  <a:gd name="f56" fmla="*/ f43 1 f28"/>
                  <a:gd name="f57" fmla="*/ f44 1 f27"/>
                  <a:gd name="f58" fmla="*/ f45 1 f28"/>
                  <a:gd name="f59" fmla="*/ f46 f22 1"/>
                  <a:gd name="f60" fmla="*/ f47 f22 1"/>
                  <a:gd name="f61" fmla="*/ f49 f23 1"/>
                  <a:gd name="f62" fmla="*/ f48 f23 1"/>
                  <a:gd name="f63" fmla="*/ f51 f22 1"/>
                  <a:gd name="f64" fmla="*/ f52 f23 1"/>
                  <a:gd name="f65" fmla="*/ f53 f22 1"/>
                  <a:gd name="f66" fmla="*/ f54 f23 1"/>
                  <a:gd name="f67" fmla="*/ f55 f22 1"/>
                  <a:gd name="f68" fmla="*/ f56 f23 1"/>
                  <a:gd name="f69" fmla="*/ f57 f22 1"/>
                  <a:gd name="f70" fmla="*/ f58 f23 1"/>
                </a:gdLst>
                <a:ahLst/>
                <a:cxnLst>
                  <a:cxn ang="3cd4">
                    <a:pos x="hc" y="t"/>
                  </a:cxn>
                  <a:cxn ang="0">
                    <a:pos x="r" y="vc"/>
                  </a:cxn>
                  <a:cxn ang="cd4">
                    <a:pos x="hc" y="b"/>
                  </a:cxn>
                  <a:cxn ang="cd2">
                    <a:pos x="l" y="vc"/>
                  </a:cxn>
                  <a:cxn ang="f50">
                    <a:pos x="f63" y="f64"/>
                  </a:cxn>
                  <a:cxn ang="f50">
                    <a:pos x="f65" y="f66"/>
                  </a:cxn>
                  <a:cxn ang="f50">
                    <a:pos x="f67" y="f68"/>
                  </a:cxn>
                  <a:cxn ang="f50">
                    <a:pos x="f69" y="f70"/>
                  </a:cxn>
                </a:cxnLst>
                <a:rect l="f59" t="f62" r="f60" b="f61"/>
                <a:pathLst>
                  <a:path w="452584" h="363706">
                    <a:moveTo>
                      <a:pt x="f8" y="f9"/>
                    </a:moveTo>
                    <a:cubicBezTo>
                      <a:pt x="f8" y="f9"/>
                      <a:pt x="f10" y="f11"/>
                      <a:pt x="f12" y="f13"/>
                    </a:cubicBezTo>
                    <a:cubicBezTo>
                      <a:pt x="f12" y="f13"/>
                      <a:pt x="f14" y="f15"/>
                      <a:pt x="f16" y="f17"/>
                    </a:cubicBezTo>
                    <a:cubicBezTo>
                      <a:pt x="f18" y="f19"/>
                      <a:pt x="f5" y="f20"/>
                      <a:pt x="f5" y="f20"/>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3" name="Freeform: Shape 62">
                <a:extLst>
                  <a:ext uri="{FF2B5EF4-FFF2-40B4-BE49-F238E27FC236}">
                    <a16:creationId xmlns:a16="http://schemas.microsoft.com/office/drawing/2014/main" id="{B441085A-4B1E-F0F2-AABB-ACBF86982FF3}"/>
                  </a:ext>
                </a:extLst>
              </p:cNvPr>
              <p:cNvSpPr/>
              <p:nvPr/>
            </p:nvSpPr>
            <p:spPr>
              <a:xfrm>
                <a:off x="6472187" y="3310914"/>
                <a:ext cx="67592" cy="105192"/>
              </a:xfrm>
              <a:custGeom>
                <a:avLst/>
                <a:gdLst>
                  <a:gd name="f0" fmla="val 10800000"/>
                  <a:gd name="f1" fmla="val 5400000"/>
                  <a:gd name="f2" fmla="val 180"/>
                  <a:gd name="f3" fmla="val w"/>
                  <a:gd name="f4" fmla="val h"/>
                  <a:gd name="f5" fmla="val 0"/>
                  <a:gd name="f6" fmla="val 214358"/>
                  <a:gd name="f7" fmla="val 333636"/>
                  <a:gd name="f8" fmla="val 72031"/>
                  <a:gd name="f9" fmla="val 333293"/>
                  <a:gd name="f10" fmla="val 55535"/>
                  <a:gd name="f11" fmla="val 163517"/>
                  <a:gd name="f12" fmla="val 209158"/>
                  <a:gd name="f13" fmla="val 78630"/>
                  <a:gd name="f14" fmla="val 238713"/>
                  <a:gd name="f15" fmla="val 6802"/>
                  <a:gd name="f16" fmla="val 156919"/>
                  <a:gd name="f17" fmla="val 272"/>
                  <a:gd name="f18" fmla="val 75124"/>
                  <a:gd name="f19" fmla="+- 0 0 6258"/>
                  <a:gd name="f20" fmla="+- 0 0 97744"/>
                  <a:gd name="f21" fmla="val 104749"/>
                  <a:gd name="f22" fmla="+- 0 0 -90"/>
                  <a:gd name="f23" fmla="*/ f3 1 214358"/>
                  <a:gd name="f24" fmla="*/ f4 1 333636"/>
                  <a:gd name="f25" fmla="+- f7 0 f5"/>
                  <a:gd name="f26" fmla="+- f6 0 f5"/>
                  <a:gd name="f27" fmla="*/ f22 f0 1"/>
                  <a:gd name="f28" fmla="*/ f26 1 214358"/>
                  <a:gd name="f29" fmla="*/ f25 1 333636"/>
                  <a:gd name="f30" fmla="*/ 72031 f26 1"/>
                  <a:gd name="f31" fmla="*/ 333293 f25 1"/>
                  <a:gd name="f32" fmla="*/ 209158 f26 1"/>
                  <a:gd name="f33" fmla="*/ 78630 f25 1"/>
                  <a:gd name="f34" fmla="*/ 156919 f26 1"/>
                  <a:gd name="f35" fmla="*/ 272 f25 1"/>
                  <a:gd name="f36" fmla="*/ 333636 f25 1"/>
                  <a:gd name="f37" fmla="*/ f27 1 f2"/>
                  <a:gd name="f38" fmla="*/ f30 1 214358"/>
                  <a:gd name="f39" fmla="*/ f31 1 333636"/>
                  <a:gd name="f40" fmla="*/ f32 1 214358"/>
                  <a:gd name="f41" fmla="*/ f33 1 333636"/>
                  <a:gd name="f42" fmla="*/ f34 1 214358"/>
                  <a:gd name="f43" fmla="*/ f35 1 333636"/>
                  <a:gd name="f44" fmla="*/ f36 1 333636"/>
                  <a:gd name="f45" fmla="*/ f5 1 f28"/>
                  <a:gd name="f46" fmla="*/ f6 1 f28"/>
                  <a:gd name="f47" fmla="*/ f5 1 f29"/>
                  <a:gd name="f48" fmla="*/ f7 1 f29"/>
                  <a:gd name="f49" fmla="+- f37 0 f1"/>
                  <a:gd name="f50" fmla="*/ f38 1 f28"/>
                  <a:gd name="f51" fmla="*/ f39 1 f29"/>
                  <a:gd name="f52" fmla="*/ f40 1 f28"/>
                  <a:gd name="f53" fmla="*/ f41 1 f29"/>
                  <a:gd name="f54" fmla="*/ f42 1 f28"/>
                  <a:gd name="f55" fmla="*/ f43 1 f29"/>
                  <a:gd name="f56" fmla="*/ f44 1 f29"/>
                  <a:gd name="f57" fmla="*/ f45 f23 1"/>
                  <a:gd name="f58" fmla="*/ f46 f23 1"/>
                  <a:gd name="f59" fmla="*/ f48 f24 1"/>
                  <a:gd name="f60" fmla="*/ f47 f24 1"/>
                  <a:gd name="f61" fmla="*/ f50 f23 1"/>
                  <a:gd name="f62" fmla="*/ f51 f24 1"/>
                  <a:gd name="f63" fmla="*/ f52 f23 1"/>
                  <a:gd name="f64" fmla="*/ f53 f24 1"/>
                  <a:gd name="f65" fmla="*/ f54 f23 1"/>
                  <a:gd name="f66" fmla="*/ f55 f24 1"/>
                  <a:gd name="f67" fmla="*/ f56 f24 1"/>
                </a:gdLst>
                <a:ahLst/>
                <a:cxnLst>
                  <a:cxn ang="3cd4">
                    <a:pos x="hc" y="t"/>
                  </a:cxn>
                  <a:cxn ang="0">
                    <a:pos x="r" y="vc"/>
                  </a:cxn>
                  <a:cxn ang="cd4">
                    <a:pos x="hc" y="b"/>
                  </a:cxn>
                  <a:cxn ang="cd2">
                    <a:pos x="l" y="vc"/>
                  </a:cxn>
                  <a:cxn ang="f49">
                    <a:pos x="f61" y="f62"/>
                  </a:cxn>
                  <a:cxn ang="f49">
                    <a:pos x="f63" y="f64"/>
                  </a:cxn>
                  <a:cxn ang="f49">
                    <a:pos x="f65" y="f66"/>
                  </a:cxn>
                  <a:cxn ang="f49">
                    <a:pos x="f61" y="f67"/>
                  </a:cxn>
                </a:cxnLst>
                <a:rect l="f57" t="f60" r="f58" b="f59"/>
                <a:pathLst>
                  <a:path w="214358" h="333636">
                    <a:moveTo>
                      <a:pt x="f8" y="f9"/>
                    </a:moveTo>
                    <a:cubicBezTo>
                      <a:pt x="f8" y="f9"/>
                      <a:pt x="f10" y="f11"/>
                      <a:pt x="f12" y="f13"/>
                    </a:cubicBezTo>
                    <a:cubicBezTo>
                      <a:pt x="f12" y="f13"/>
                      <a:pt x="f14" y="f15"/>
                      <a:pt x="f16" y="f17"/>
                    </a:cubicBezTo>
                    <a:cubicBezTo>
                      <a:pt x="f18" y="f19"/>
                      <a:pt x="f20" y="f21"/>
                      <a:pt x="f8"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4" name="Freeform: Shape 63">
                <a:extLst>
                  <a:ext uri="{FF2B5EF4-FFF2-40B4-BE49-F238E27FC236}">
                    <a16:creationId xmlns:a16="http://schemas.microsoft.com/office/drawing/2014/main" id="{40B85A32-014E-7044-1323-063F486D248B}"/>
                  </a:ext>
                </a:extLst>
              </p:cNvPr>
              <p:cNvSpPr/>
              <p:nvPr/>
            </p:nvSpPr>
            <p:spPr>
              <a:xfrm>
                <a:off x="6634036" y="3385008"/>
                <a:ext cx="41175" cy="55696"/>
              </a:xfrm>
              <a:custGeom>
                <a:avLst/>
                <a:gdLst>
                  <a:gd name="f0" fmla="val 10800000"/>
                  <a:gd name="f1" fmla="val 5400000"/>
                  <a:gd name="f2" fmla="val 180"/>
                  <a:gd name="f3" fmla="val w"/>
                  <a:gd name="f4" fmla="val h"/>
                  <a:gd name="f5" fmla="val 0"/>
                  <a:gd name="f6" fmla="val 130596"/>
                  <a:gd name="f7" fmla="val 176648"/>
                  <a:gd name="f8" fmla="val 88324"/>
                  <a:gd name="f9" fmla="val 137126"/>
                  <a:gd name="f10" fmla="val 101384"/>
                  <a:gd name="f11" fmla="val 176649"/>
                  <a:gd name="f12" fmla="val 65298"/>
                  <a:gd name="f13" fmla="val 29213"/>
                  <a:gd name="f14" fmla="val 39523"/>
                  <a:gd name="f15" fmla="+- 0 0 -90"/>
                  <a:gd name="f16" fmla="*/ f3 1 130596"/>
                  <a:gd name="f17" fmla="*/ f4 1 176648"/>
                  <a:gd name="f18" fmla="+- f7 0 f5"/>
                  <a:gd name="f19" fmla="+- f6 0 f5"/>
                  <a:gd name="f20" fmla="*/ f15 f0 1"/>
                  <a:gd name="f21" fmla="*/ f19 1 130596"/>
                  <a:gd name="f22" fmla="*/ f18 1 176648"/>
                  <a:gd name="f23" fmla="*/ 130596 f19 1"/>
                  <a:gd name="f24" fmla="*/ 88324 f18 1"/>
                  <a:gd name="f25" fmla="*/ 65298 f19 1"/>
                  <a:gd name="f26" fmla="*/ 176649 f18 1"/>
                  <a:gd name="f27" fmla="*/ 0 f19 1"/>
                  <a:gd name="f28" fmla="*/ 0 f18 1"/>
                  <a:gd name="f29" fmla="*/ f20 1 f2"/>
                  <a:gd name="f30" fmla="*/ f23 1 130596"/>
                  <a:gd name="f31" fmla="*/ f24 1 176648"/>
                  <a:gd name="f32" fmla="*/ f25 1 130596"/>
                  <a:gd name="f33" fmla="*/ f26 1 176648"/>
                  <a:gd name="f34" fmla="*/ f27 1 130596"/>
                  <a:gd name="f35" fmla="*/ f28 1 176648"/>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130596" h="176648">
                    <a:moveTo>
                      <a:pt x="f6" y="f8"/>
                    </a:moveTo>
                    <a:cubicBezTo>
                      <a:pt x="f6" y="f9"/>
                      <a:pt x="f10" y="f11"/>
                      <a:pt x="f12" y="f11"/>
                    </a:cubicBezTo>
                    <a:cubicBezTo>
                      <a:pt x="f13" y="f11"/>
                      <a:pt x="f5" y="f9"/>
                      <a:pt x="f5" y="f8"/>
                    </a:cubicBezTo>
                    <a:cubicBezTo>
                      <a:pt x="f5" y="f14"/>
                      <a:pt x="f13" y="f5"/>
                      <a:pt x="f12" y="f5"/>
                    </a:cubicBezTo>
                    <a:cubicBezTo>
                      <a:pt x="f10" y="f5"/>
                      <a:pt x="f6" y="f14"/>
                      <a:pt x="f6" y="f8"/>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5" name="Freeform: Shape 64">
                <a:extLst>
                  <a:ext uri="{FF2B5EF4-FFF2-40B4-BE49-F238E27FC236}">
                    <a16:creationId xmlns:a16="http://schemas.microsoft.com/office/drawing/2014/main" id="{3449326B-5F59-BFBF-E8DA-7C6B1E213DCE}"/>
                  </a:ext>
                </a:extLst>
              </p:cNvPr>
              <p:cNvSpPr/>
              <p:nvPr/>
            </p:nvSpPr>
            <p:spPr>
              <a:xfrm>
                <a:off x="6591662" y="3699369"/>
                <a:ext cx="231169" cy="393173"/>
              </a:xfrm>
              <a:custGeom>
                <a:avLst/>
                <a:gdLst>
                  <a:gd name="f0" fmla="val 10800000"/>
                  <a:gd name="f1" fmla="val 5400000"/>
                  <a:gd name="f2" fmla="val 180"/>
                  <a:gd name="f3" fmla="val w"/>
                  <a:gd name="f4" fmla="val h"/>
                  <a:gd name="f5" fmla="val 0"/>
                  <a:gd name="f6" fmla="val 733168"/>
                  <a:gd name="f7" fmla="val 1246978"/>
                  <a:gd name="f8" fmla="val 344"/>
                  <a:gd name="f9" fmla="val 1221076"/>
                  <a:gd name="f10" fmla="val 462930"/>
                  <a:gd name="f11" fmla="val 799387"/>
                  <a:gd name="f12" fmla="val 414472"/>
                  <a:gd name="f13" fmla="val 604524"/>
                  <a:gd name="f14" fmla="val 205174"/>
                  <a:gd name="f15" fmla="val 644046"/>
                  <a:gd name="f16" fmla="val 86950"/>
                  <a:gd name="f17" fmla="val 678070"/>
                  <a:gd name="f18" fmla="val 417908"/>
                  <a:gd name="f19" fmla="val 700752"/>
                  <a:gd name="f20" fmla="val 520323"/>
                  <a:gd name="f21" fmla="val 724810"/>
                  <a:gd name="f22" fmla="val 1021057"/>
                  <a:gd name="f23" fmla="val 782204"/>
                  <a:gd name="f24" fmla="val 1208704"/>
                  <a:gd name="f25" fmla="val 544381"/>
                  <a:gd name="f26" fmla="val 1294278"/>
                  <a:gd name="f27" fmla="val 1220732"/>
                  <a:gd name="f28" fmla="+- 0 0 -90"/>
                  <a:gd name="f29" fmla="*/ f3 1 733168"/>
                  <a:gd name="f30" fmla="*/ f4 1 1246978"/>
                  <a:gd name="f31" fmla="+- f7 0 f5"/>
                  <a:gd name="f32" fmla="+- f6 0 f5"/>
                  <a:gd name="f33" fmla="*/ f28 f0 1"/>
                  <a:gd name="f34" fmla="*/ f32 1 733168"/>
                  <a:gd name="f35" fmla="*/ f31 1 1246978"/>
                  <a:gd name="f36" fmla="*/ 344 f32 1"/>
                  <a:gd name="f37" fmla="*/ 1221076 f31 1"/>
                  <a:gd name="f38" fmla="*/ 414472 f32 1"/>
                  <a:gd name="f39" fmla="*/ 0 f31 1"/>
                  <a:gd name="f40" fmla="*/ 644046 f32 1"/>
                  <a:gd name="f41" fmla="*/ 86950 f31 1"/>
                  <a:gd name="f42" fmla="*/ 678070 f32 1"/>
                  <a:gd name="f43" fmla="*/ 417908 f31 1"/>
                  <a:gd name="f44" fmla="*/ 700752 f32 1"/>
                  <a:gd name="f45" fmla="*/ 520323 f31 1"/>
                  <a:gd name="f46" fmla="*/ 724810 f32 1"/>
                  <a:gd name="f47" fmla="*/ 1021057 f31 1"/>
                  <a:gd name="f48" fmla="*/ 0 f32 1"/>
                  <a:gd name="f49" fmla="*/ 1220732 f31 1"/>
                  <a:gd name="f50" fmla="*/ f33 1 f2"/>
                  <a:gd name="f51" fmla="*/ f36 1 733168"/>
                  <a:gd name="f52" fmla="*/ f37 1 1246978"/>
                  <a:gd name="f53" fmla="*/ f38 1 733168"/>
                  <a:gd name="f54" fmla="*/ f39 1 1246978"/>
                  <a:gd name="f55" fmla="*/ f40 1 733168"/>
                  <a:gd name="f56" fmla="*/ f41 1 1246978"/>
                  <a:gd name="f57" fmla="*/ f42 1 733168"/>
                  <a:gd name="f58" fmla="*/ f43 1 1246978"/>
                  <a:gd name="f59" fmla="*/ f44 1 733168"/>
                  <a:gd name="f60" fmla="*/ f45 1 1246978"/>
                  <a:gd name="f61" fmla="*/ f46 1 733168"/>
                  <a:gd name="f62" fmla="*/ f47 1 1246978"/>
                  <a:gd name="f63" fmla="*/ f48 1 733168"/>
                  <a:gd name="f64" fmla="*/ f49 1 1246978"/>
                  <a:gd name="f65" fmla="*/ f5 1 f34"/>
                  <a:gd name="f66" fmla="*/ f6 1 f34"/>
                  <a:gd name="f67" fmla="*/ f5 1 f35"/>
                  <a:gd name="f68" fmla="*/ f7 1 f35"/>
                  <a:gd name="f69" fmla="+- f50 0 f1"/>
                  <a:gd name="f70" fmla="*/ f51 1 f34"/>
                  <a:gd name="f71" fmla="*/ f52 1 f35"/>
                  <a:gd name="f72" fmla="*/ f53 1 f34"/>
                  <a:gd name="f73" fmla="*/ f54 1 f35"/>
                  <a:gd name="f74" fmla="*/ f55 1 f34"/>
                  <a:gd name="f75" fmla="*/ f56 1 f35"/>
                  <a:gd name="f76" fmla="*/ f57 1 f34"/>
                  <a:gd name="f77" fmla="*/ f58 1 f35"/>
                  <a:gd name="f78" fmla="*/ f59 1 f34"/>
                  <a:gd name="f79" fmla="*/ f60 1 f35"/>
                  <a:gd name="f80" fmla="*/ f61 1 f34"/>
                  <a:gd name="f81" fmla="*/ f62 1 f35"/>
                  <a:gd name="f82" fmla="*/ f63 1 f34"/>
                  <a:gd name="f83" fmla="*/ f64 1 f35"/>
                  <a:gd name="f84" fmla="*/ f65 f29 1"/>
                  <a:gd name="f85" fmla="*/ f66 f29 1"/>
                  <a:gd name="f86" fmla="*/ f68 f30 1"/>
                  <a:gd name="f87" fmla="*/ f67 f30 1"/>
                  <a:gd name="f88" fmla="*/ f70 f29 1"/>
                  <a:gd name="f89" fmla="*/ f71 f30 1"/>
                  <a:gd name="f90" fmla="*/ f72 f29 1"/>
                  <a:gd name="f91" fmla="*/ f73 f30 1"/>
                  <a:gd name="f92" fmla="*/ f74 f29 1"/>
                  <a:gd name="f93" fmla="*/ f75 f30 1"/>
                  <a:gd name="f94" fmla="*/ f76 f29 1"/>
                  <a:gd name="f95" fmla="*/ f77 f30 1"/>
                  <a:gd name="f96" fmla="*/ f78 f29 1"/>
                  <a:gd name="f97" fmla="*/ f79 f30 1"/>
                  <a:gd name="f98" fmla="*/ f80 f29 1"/>
                  <a:gd name="f99" fmla="*/ f81 f30 1"/>
                  <a:gd name="f100" fmla="*/ f82 f29 1"/>
                  <a:gd name="f101" fmla="*/ f83 f30 1"/>
                </a:gdLst>
                <a:ahLst/>
                <a:cxnLst>
                  <a:cxn ang="3cd4">
                    <a:pos x="hc" y="t"/>
                  </a:cxn>
                  <a:cxn ang="0">
                    <a:pos x="r" y="vc"/>
                  </a:cxn>
                  <a:cxn ang="cd4">
                    <a:pos x="hc" y="b"/>
                  </a:cxn>
                  <a:cxn ang="cd2">
                    <a:pos x="l" y="vc"/>
                  </a:cxn>
                  <a:cxn ang="f69">
                    <a:pos x="f88" y="f89"/>
                  </a:cxn>
                  <a:cxn ang="f69">
                    <a:pos x="f90" y="f91"/>
                  </a:cxn>
                  <a:cxn ang="f69">
                    <a:pos x="f92" y="f93"/>
                  </a:cxn>
                  <a:cxn ang="f69">
                    <a:pos x="f94" y="f95"/>
                  </a:cxn>
                  <a:cxn ang="f69">
                    <a:pos x="f96" y="f97"/>
                  </a:cxn>
                  <a:cxn ang="f69">
                    <a:pos x="f98" y="f99"/>
                  </a:cxn>
                  <a:cxn ang="f69">
                    <a:pos x="f100" y="f101"/>
                  </a:cxn>
                </a:cxnLst>
                <a:rect l="f84" t="f87" r="f85" b="f86"/>
                <a:pathLst>
                  <a:path w="733168" h="1246978">
                    <a:moveTo>
                      <a:pt x="f8" y="f9"/>
                    </a:moveTo>
                    <a:cubicBezTo>
                      <a:pt x="f8" y="f9"/>
                      <a:pt x="f10" y="f11"/>
                      <a:pt x="f12" y="f5"/>
                    </a:cubicBezTo>
                    <a:cubicBezTo>
                      <a:pt x="f12" y="f5"/>
                      <a:pt x="f13" y="f14"/>
                      <a:pt x="f15" y="f16"/>
                    </a:cubicBezTo>
                    <a:lnTo>
                      <a:pt x="f17" y="f18"/>
                    </a:lnTo>
                    <a:lnTo>
                      <a:pt x="f19" y="f20"/>
                    </a:lnTo>
                    <a:lnTo>
                      <a:pt x="f21" y="f22"/>
                    </a:lnTo>
                    <a:cubicBezTo>
                      <a:pt x="f23" y="f24"/>
                      <a:pt x="f25" y="f26"/>
                      <a:pt x="f5" y="f27"/>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6" name="Freeform: Shape 65">
                <a:extLst>
                  <a:ext uri="{FF2B5EF4-FFF2-40B4-BE49-F238E27FC236}">
                    <a16:creationId xmlns:a16="http://schemas.microsoft.com/office/drawing/2014/main" id="{06999139-C54E-0B9C-513A-56326362782B}"/>
                  </a:ext>
                </a:extLst>
              </p:cNvPr>
              <p:cNvSpPr/>
              <p:nvPr/>
            </p:nvSpPr>
            <p:spPr>
              <a:xfrm>
                <a:off x="5331738" y="4327004"/>
                <a:ext cx="120929" cy="200902"/>
              </a:xfrm>
              <a:custGeom>
                <a:avLst/>
                <a:gdLst>
                  <a:gd name="f0" fmla="val 10800000"/>
                  <a:gd name="f1" fmla="val 5400000"/>
                  <a:gd name="f2" fmla="val 180"/>
                  <a:gd name="f3" fmla="val w"/>
                  <a:gd name="f4" fmla="val h"/>
                  <a:gd name="f5" fmla="val 0"/>
                  <a:gd name="f6" fmla="val 383540"/>
                  <a:gd name="f7" fmla="val 637172"/>
                  <a:gd name="f8" fmla="val 191770"/>
                  <a:gd name="f9" fmla="val 637173"/>
                  <a:gd name="f10" fmla="val 86262"/>
                  <a:gd name="f11" fmla="val 550910"/>
                  <a:gd name="f12" fmla="val 445402"/>
                  <a:gd name="f13" fmla="val 297278"/>
                  <a:gd name="f14" fmla="val 383541"/>
                  <a:gd name="f15" fmla="+- 0 0 -90"/>
                  <a:gd name="f16" fmla="*/ f3 1 383540"/>
                  <a:gd name="f17" fmla="*/ f4 1 637172"/>
                  <a:gd name="f18" fmla="+- f7 0 f5"/>
                  <a:gd name="f19" fmla="+- f6 0 f5"/>
                  <a:gd name="f20" fmla="*/ f15 f0 1"/>
                  <a:gd name="f21" fmla="*/ f19 1 383540"/>
                  <a:gd name="f22" fmla="*/ f18 1 637172"/>
                  <a:gd name="f23" fmla="*/ 191770 f19 1"/>
                  <a:gd name="f24" fmla="*/ 637173 f18 1"/>
                  <a:gd name="f25" fmla="*/ 0 f19 1"/>
                  <a:gd name="f26" fmla="*/ 445402 f18 1"/>
                  <a:gd name="f27" fmla="*/ 191770 f18 1"/>
                  <a:gd name="f28" fmla="*/ 0 f18 1"/>
                  <a:gd name="f29" fmla="*/ 383541 f19 1"/>
                  <a:gd name="f30" fmla="*/ f20 1 f2"/>
                  <a:gd name="f31" fmla="*/ f23 1 383540"/>
                  <a:gd name="f32" fmla="*/ f24 1 637172"/>
                  <a:gd name="f33" fmla="*/ f25 1 383540"/>
                  <a:gd name="f34" fmla="*/ f26 1 637172"/>
                  <a:gd name="f35" fmla="*/ f27 1 637172"/>
                  <a:gd name="f36" fmla="*/ f28 1 637172"/>
                  <a:gd name="f37" fmla="*/ f29 1 38354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383540" h="637172">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7" name="Freeform: Shape 66">
                <a:extLst>
                  <a:ext uri="{FF2B5EF4-FFF2-40B4-BE49-F238E27FC236}">
                    <a16:creationId xmlns:a16="http://schemas.microsoft.com/office/drawing/2014/main" id="{FF0ED8A3-EEE4-C68D-DA51-E308D0EC5558}"/>
                  </a:ext>
                </a:extLst>
              </p:cNvPr>
              <p:cNvSpPr/>
              <p:nvPr/>
            </p:nvSpPr>
            <p:spPr>
              <a:xfrm>
                <a:off x="5365004" y="4278029"/>
                <a:ext cx="48975" cy="499545"/>
              </a:xfrm>
              <a:custGeom>
                <a:avLst/>
                <a:gdLst>
                  <a:gd name="f0" fmla="val 10800000"/>
                  <a:gd name="f1" fmla="val 5400000"/>
                  <a:gd name="f2" fmla="val 180"/>
                  <a:gd name="f3" fmla="val w"/>
                  <a:gd name="f4" fmla="val h"/>
                  <a:gd name="f5" fmla="val 0"/>
                  <a:gd name="f6" fmla="val 155340"/>
                  <a:gd name="f7" fmla="val 1584339"/>
                  <a:gd name="f8" fmla="val 77670"/>
                  <a:gd name="f9" fmla="val 1584340"/>
                  <a:gd name="f10" fmla="val 34711"/>
                  <a:gd name="f11" fmla="val 1549629"/>
                  <a:gd name="f12" fmla="val 1506669"/>
                  <a:gd name="f13" fmla="val 77671"/>
                  <a:gd name="f14" fmla="val 120630"/>
                  <a:gd name="f15" fmla="val 155341"/>
                  <a:gd name="f16" fmla="+- 0 0 -90"/>
                  <a:gd name="f17" fmla="*/ f3 1 155340"/>
                  <a:gd name="f18" fmla="*/ f4 1 1584339"/>
                  <a:gd name="f19" fmla="+- f7 0 f5"/>
                  <a:gd name="f20" fmla="+- f6 0 f5"/>
                  <a:gd name="f21" fmla="*/ f16 f0 1"/>
                  <a:gd name="f22" fmla="*/ f20 1 155340"/>
                  <a:gd name="f23" fmla="*/ f19 1 1584339"/>
                  <a:gd name="f24" fmla="*/ 77670 f20 1"/>
                  <a:gd name="f25" fmla="*/ 1584340 f19 1"/>
                  <a:gd name="f26" fmla="*/ 0 f20 1"/>
                  <a:gd name="f27" fmla="*/ 1506669 f19 1"/>
                  <a:gd name="f28" fmla="*/ 77671 f19 1"/>
                  <a:gd name="f29" fmla="*/ 0 f19 1"/>
                  <a:gd name="f30" fmla="*/ 155341 f20 1"/>
                  <a:gd name="f31" fmla="*/ f21 1 f2"/>
                  <a:gd name="f32" fmla="*/ f24 1 155340"/>
                  <a:gd name="f33" fmla="*/ f25 1 1584339"/>
                  <a:gd name="f34" fmla="*/ f26 1 155340"/>
                  <a:gd name="f35" fmla="*/ f27 1 1584339"/>
                  <a:gd name="f36" fmla="*/ f28 1 1584339"/>
                  <a:gd name="f37" fmla="*/ f29 1 1584339"/>
                  <a:gd name="f38" fmla="*/ f30 1 15534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5" y="f56"/>
                  </a:cxn>
                  <a:cxn ang="f43">
                    <a:pos x="f57" y="f58"/>
                  </a:cxn>
                  <a:cxn ang="f43">
                    <a:pos x="f57" y="f59"/>
                  </a:cxn>
                  <a:cxn ang="f43">
                    <a:pos x="f55" y="f60"/>
                  </a:cxn>
                  <a:cxn ang="f43">
                    <a:pos x="f55" y="f60"/>
                  </a:cxn>
                  <a:cxn ang="f43">
                    <a:pos x="f61" y="f59"/>
                  </a:cxn>
                  <a:cxn ang="f43">
                    <a:pos x="f61" y="f58"/>
                  </a:cxn>
                  <a:cxn ang="f43">
                    <a:pos x="f55" y="f56"/>
                  </a:cxn>
                </a:cxnLst>
                <a:rect l="f51" t="f54" r="f52" b="f53"/>
                <a:pathLst>
                  <a:path w="155340" h="1584339">
                    <a:moveTo>
                      <a:pt x="f8" y="f9"/>
                    </a:moveTo>
                    <a:lnTo>
                      <a:pt x="f8" y="f9"/>
                    </a:lnTo>
                    <a:cubicBezTo>
                      <a:pt x="f10" y="f9"/>
                      <a:pt x="f5" y="f11"/>
                      <a:pt x="f5" y="f12"/>
                    </a:cubicBezTo>
                    <a:lnTo>
                      <a:pt x="f5" y="f13"/>
                    </a:lnTo>
                    <a:cubicBezTo>
                      <a:pt x="f5" y="f10"/>
                      <a:pt x="f10" y="f5"/>
                      <a:pt x="f8" y="f5"/>
                    </a:cubicBezTo>
                    <a:lnTo>
                      <a:pt x="f8" y="f5"/>
                    </a:lnTo>
                    <a:cubicBezTo>
                      <a:pt x="f14" y="f5"/>
                      <a:pt x="f15" y="f10"/>
                      <a:pt x="f15" y="f13"/>
                    </a:cubicBezTo>
                    <a:lnTo>
                      <a:pt x="f15" y="f12"/>
                    </a:lnTo>
                    <a:cubicBezTo>
                      <a:pt x="f15" y="f11"/>
                      <a:pt x="f14"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8" name="Freeform: Shape 67">
                <a:extLst>
                  <a:ext uri="{FF2B5EF4-FFF2-40B4-BE49-F238E27FC236}">
                    <a16:creationId xmlns:a16="http://schemas.microsoft.com/office/drawing/2014/main" id="{F79337C0-FDD9-C7A4-4154-FF8B7EDC597A}"/>
                  </a:ext>
                </a:extLst>
              </p:cNvPr>
              <p:cNvSpPr/>
              <p:nvPr/>
            </p:nvSpPr>
            <p:spPr>
              <a:xfrm>
                <a:off x="5183605"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1"/>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9" name="Freeform: Shape 68">
                <a:extLst>
                  <a:ext uri="{FF2B5EF4-FFF2-40B4-BE49-F238E27FC236}">
                    <a16:creationId xmlns:a16="http://schemas.microsoft.com/office/drawing/2014/main" id="{8A55D3BC-85FA-7540-7A6C-6F8140A74F3C}"/>
                  </a:ext>
                </a:extLst>
              </p:cNvPr>
              <p:cNvSpPr/>
              <p:nvPr/>
            </p:nvSpPr>
            <p:spPr>
              <a:xfrm>
                <a:off x="5550197"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0"/>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0" name="Freeform: Shape 69">
                <a:extLst>
                  <a:ext uri="{FF2B5EF4-FFF2-40B4-BE49-F238E27FC236}">
                    <a16:creationId xmlns:a16="http://schemas.microsoft.com/office/drawing/2014/main" id="{AF541400-CE9D-918B-AB94-B87046573AF8}"/>
                  </a:ext>
                </a:extLst>
              </p:cNvPr>
              <p:cNvSpPr/>
              <p:nvPr/>
            </p:nvSpPr>
            <p:spPr>
              <a:xfrm>
                <a:off x="5369667"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1"/>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1" name="Freeform: Shape 70">
                <a:extLst>
                  <a:ext uri="{FF2B5EF4-FFF2-40B4-BE49-F238E27FC236}">
                    <a16:creationId xmlns:a16="http://schemas.microsoft.com/office/drawing/2014/main" id="{0E437CFA-1C54-1D23-4311-0D6644734D05}"/>
                  </a:ext>
                </a:extLst>
              </p:cNvPr>
              <p:cNvSpPr/>
              <p:nvPr/>
            </p:nvSpPr>
            <p:spPr>
              <a:xfrm>
                <a:off x="5166917" y="4757742"/>
                <a:ext cx="451978" cy="39657"/>
              </a:xfrm>
              <a:custGeom>
                <a:avLst/>
                <a:gdLst>
                  <a:gd name="f0" fmla="val 10800000"/>
                  <a:gd name="f1" fmla="val 5400000"/>
                  <a:gd name="f2" fmla="val 180"/>
                  <a:gd name="f3" fmla="val w"/>
                  <a:gd name="f4" fmla="val h"/>
                  <a:gd name="f5" fmla="val 0"/>
                  <a:gd name="f6" fmla="val 1433466"/>
                  <a:gd name="f7" fmla="val 125785"/>
                  <a:gd name="f8" fmla="val 1370918"/>
                  <a:gd name="f9" fmla="val 62892"/>
                  <a:gd name="f10" fmla="val 28181"/>
                  <a:gd name="f11" fmla="val 97604"/>
                  <a:gd name="f12" fmla="val 62893"/>
                  <a:gd name="f13" fmla="val 28182"/>
                  <a:gd name="f14" fmla="val 1370574"/>
                  <a:gd name="f15" fmla="val 1405285"/>
                  <a:gd name="f16" fmla="val 1433467"/>
                  <a:gd name="f17" fmla="+- 0 0 -90"/>
                  <a:gd name="f18" fmla="*/ f3 1 1433466"/>
                  <a:gd name="f19" fmla="*/ f4 1 125785"/>
                  <a:gd name="f20" fmla="+- f7 0 f5"/>
                  <a:gd name="f21" fmla="+- f6 0 f5"/>
                  <a:gd name="f22" fmla="*/ f17 f0 1"/>
                  <a:gd name="f23" fmla="*/ f21 1 1433466"/>
                  <a:gd name="f24" fmla="*/ f20 1 125785"/>
                  <a:gd name="f25" fmla="*/ 1370918 f21 1"/>
                  <a:gd name="f26" fmla="*/ 125785 f20 1"/>
                  <a:gd name="f27" fmla="*/ 62892 f21 1"/>
                  <a:gd name="f28" fmla="*/ 0 f21 1"/>
                  <a:gd name="f29" fmla="*/ 62893 f20 1"/>
                  <a:gd name="f30" fmla="*/ 0 f20 1"/>
                  <a:gd name="f31" fmla="*/ 1370574 f21 1"/>
                  <a:gd name="f32" fmla="*/ 1433467 f21 1"/>
                  <a:gd name="f33" fmla="*/ f22 1 f2"/>
                  <a:gd name="f34" fmla="*/ f25 1 1433466"/>
                  <a:gd name="f35" fmla="*/ f26 1 125785"/>
                  <a:gd name="f36" fmla="*/ f27 1 1433466"/>
                  <a:gd name="f37" fmla="*/ f28 1 1433466"/>
                  <a:gd name="f38" fmla="*/ f29 1 125785"/>
                  <a:gd name="f39" fmla="*/ f30 1 125785"/>
                  <a:gd name="f40" fmla="*/ f31 1 1433466"/>
                  <a:gd name="f41" fmla="*/ f32 1 1433466"/>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4"/>
                  <a:gd name="f53" fmla="*/ f40 1 f23"/>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9 1"/>
                  <a:gd name="f65" fmla="*/ f53 f18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2" y="f63"/>
                  </a:cxn>
                  <a:cxn ang="f46">
                    <a:pos x="f61" y="f64"/>
                  </a:cxn>
                  <a:cxn ang="f46">
                    <a:pos x="f65" y="f64"/>
                  </a:cxn>
                  <a:cxn ang="f46">
                    <a:pos x="f66" y="f63"/>
                  </a:cxn>
                  <a:cxn ang="f46">
                    <a:pos x="f66" y="f63"/>
                  </a:cxn>
                  <a:cxn ang="f46">
                    <a:pos x="f65" y="f60"/>
                  </a:cxn>
                </a:cxnLst>
                <a:rect l="f55" t="f58" r="f56" b="f57"/>
                <a:pathLst>
                  <a:path w="1433466" h="125785">
                    <a:moveTo>
                      <a:pt x="f8" y="f7"/>
                    </a:moveTo>
                    <a:lnTo>
                      <a:pt x="f9" y="f7"/>
                    </a:lnTo>
                    <a:cubicBezTo>
                      <a:pt x="f10" y="f7"/>
                      <a:pt x="f5" y="f11"/>
                      <a:pt x="f5" y="f12"/>
                    </a:cubicBezTo>
                    <a:lnTo>
                      <a:pt x="f5" y="f12"/>
                    </a:lnTo>
                    <a:cubicBezTo>
                      <a:pt x="f5" y="f13"/>
                      <a:pt x="f10" y="f5"/>
                      <a:pt x="f9" y="f5"/>
                    </a:cubicBezTo>
                    <a:lnTo>
                      <a:pt x="f14" y="f5"/>
                    </a:lnTo>
                    <a:cubicBezTo>
                      <a:pt x="f15" y="f5"/>
                      <a:pt x="f16" y="f13"/>
                      <a:pt x="f16" y="f12"/>
                    </a:cubicBezTo>
                    <a:lnTo>
                      <a:pt x="f16" y="f12"/>
                    </a:lnTo>
                    <a:cubicBezTo>
                      <a:pt x="f16" y="f11"/>
                      <a:pt x="f15" y="f7"/>
                      <a:pt x="f14"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2" name="Freeform: Shape 71">
                <a:extLst>
                  <a:ext uri="{FF2B5EF4-FFF2-40B4-BE49-F238E27FC236}">
                    <a16:creationId xmlns:a16="http://schemas.microsoft.com/office/drawing/2014/main" id="{B65DA631-238D-16EA-517C-F15BFD93EB58}"/>
                  </a:ext>
                </a:extLst>
              </p:cNvPr>
              <p:cNvSpPr/>
              <p:nvPr/>
            </p:nvSpPr>
            <p:spPr>
              <a:xfrm>
                <a:off x="5118052" y="3924330"/>
                <a:ext cx="392707" cy="418932"/>
              </a:xfrm>
              <a:custGeom>
                <a:avLst/>
                <a:gdLst>
                  <a:gd name="f0" fmla="val 10800000"/>
                  <a:gd name="f1" fmla="val 5400000"/>
                  <a:gd name="f2" fmla="val 180"/>
                  <a:gd name="f3" fmla="val w"/>
                  <a:gd name="f4" fmla="val h"/>
                  <a:gd name="f5" fmla="val 0"/>
                  <a:gd name="f6" fmla="val 1245476"/>
                  <a:gd name="f7" fmla="val 1328645"/>
                  <a:gd name="f8" fmla="val 562595"/>
                  <a:gd name="f9" fmla="val 1100446"/>
                  <a:gd name="f10" fmla="val 259131"/>
                  <a:gd name="f11" fmla="val 111350"/>
                  <a:gd name="f12" fmla="val 279751"/>
                  <a:gd name="f13" fmla="val 1212140"/>
                  <a:gd name="f14" fmla="val 303121"/>
                  <a:gd name="f15" fmla="val 1297028"/>
                  <a:gd name="f16" fmla="val 537163"/>
                  <a:gd name="f17" fmla="val 1328646"/>
                  <a:gd name="f18" fmla="val 625144"/>
                  <a:gd name="f19" fmla="val 1179147"/>
                  <a:gd name="f20" fmla="val 665354"/>
                  <a:gd name="f21" fmla="val 617239"/>
                  <a:gd name="f22" fmla="val 574968"/>
                  <a:gd name="f23" fmla="val 1146842"/>
                  <a:gd name="f24" fmla="val 562252"/>
                  <a:gd name="f25" fmla="+- 0 0 -90"/>
                  <a:gd name="f26" fmla="*/ f3 1 1245476"/>
                  <a:gd name="f27" fmla="*/ f4 1 1328645"/>
                  <a:gd name="f28" fmla="+- f7 0 f5"/>
                  <a:gd name="f29" fmla="+- f6 0 f5"/>
                  <a:gd name="f30" fmla="*/ f25 f0 1"/>
                  <a:gd name="f31" fmla="*/ f29 1 1245476"/>
                  <a:gd name="f32" fmla="*/ f28 1 1328645"/>
                  <a:gd name="f33" fmla="*/ 562595 f29 1"/>
                  <a:gd name="f34" fmla="*/ 1100446 f28 1"/>
                  <a:gd name="f35" fmla="*/ 259131 f29 1"/>
                  <a:gd name="f36" fmla="*/ 0 f28 1"/>
                  <a:gd name="f37" fmla="*/ 0 f29 1"/>
                  <a:gd name="f38" fmla="*/ 111350 f28 1"/>
                  <a:gd name="f39" fmla="*/ 279751 f29 1"/>
                  <a:gd name="f40" fmla="*/ 1212140 f28 1"/>
                  <a:gd name="f41" fmla="*/ 625144 f29 1"/>
                  <a:gd name="f42" fmla="*/ 1328646 f28 1"/>
                  <a:gd name="f43" fmla="*/ 1245476 f29 1"/>
                  <a:gd name="f44" fmla="*/ 1179147 f28 1"/>
                  <a:gd name="f45" fmla="*/ 665354 f29 1"/>
                  <a:gd name="f46" fmla="*/ 562252 f29 1"/>
                  <a:gd name="f47" fmla="*/ f30 1 f2"/>
                  <a:gd name="f48" fmla="*/ f33 1 1245476"/>
                  <a:gd name="f49" fmla="*/ f34 1 1328645"/>
                  <a:gd name="f50" fmla="*/ f35 1 1245476"/>
                  <a:gd name="f51" fmla="*/ f36 1 1328645"/>
                  <a:gd name="f52" fmla="*/ f37 1 1245476"/>
                  <a:gd name="f53" fmla="*/ f38 1 1328645"/>
                  <a:gd name="f54" fmla="*/ f39 1 1245476"/>
                  <a:gd name="f55" fmla="*/ f40 1 1328645"/>
                  <a:gd name="f56" fmla="*/ f41 1 1245476"/>
                  <a:gd name="f57" fmla="*/ f42 1 1328645"/>
                  <a:gd name="f58" fmla="*/ f43 1 1245476"/>
                  <a:gd name="f59" fmla="*/ f44 1 1328645"/>
                  <a:gd name="f60" fmla="*/ f45 1 1245476"/>
                  <a:gd name="f61" fmla="*/ f46 1 1245476"/>
                  <a:gd name="f62" fmla="*/ f5 1 f31"/>
                  <a:gd name="f63" fmla="*/ f6 1 f31"/>
                  <a:gd name="f64" fmla="*/ f5 1 f32"/>
                  <a:gd name="f65" fmla="*/ f7 1 f32"/>
                  <a:gd name="f66" fmla="+- f47 0 f1"/>
                  <a:gd name="f67" fmla="*/ f48 1 f31"/>
                  <a:gd name="f68" fmla="*/ f49 1 f32"/>
                  <a:gd name="f69" fmla="*/ f50 1 f31"/>
                  <a:gd name="f70" fmla="*/ f51 1 f32"/>
                  <a:gd name="f71" fmla="*/ f52 1 f31"/>
                  <a:gd name="f72" fmla="*/ f53 1 f32"/>
                  <a:gd name="f73" fmla="*/ f54 1 f31"/>
                  <a:gd name="f74" fmla="*/ f55 1 f32"/>
                  <a:gd name="f75" fmla="*/ f56 1 f31"/>
                  <a:gd name="f76" fmla="*/ f57 1 f32"/>
                  <a:gd name="f77" fmla="*/ f58 1 f31"/>
                  <a:gd name="f78" fmla="*/ f59 1 f32"/>
                  <a:gd name="f79" fmla="*/ f60 1 f31"/>
                  <a:gd name="f80" fmla="*/ f61 1 f31"/>
                  <a:gd name="f81" fmla="*/ f62 f26 1"/>
                  <a:gd name="f82" fmla="*/ f63 f26 1"/>
                  <a:gd name="f83" fmla="*/ f65 f27 1"/>
                  <a:gd name="f84" fmla="*/ f64 f27 1"/>
                  <a:gd name="f85" fmla="*/ f67 f26 1"/>
                  <a:gd name="f86" fmla="*/ f68 f27 1"/>
                  <a:gd name="f87" fmla="*/ f69 f26 1"/>
                  <a:gd name="f88" fmla="*/ f70 f27 1"/>
                  <a:gd name="f89" fmla="*/ f71 f26 1"/>
                  <a:gd name="f90" fmla="*/ f72 f27 1"/>
                  <a:gd name="f91" fmla="*/ f73 f26 1"/>
                  <a:gd name="f92" fmla="*/ f74 f27 1"/>
                  <a:gd name="f93" fmla="*/ f75 f26 1"/>
                  <a:gd name="f94" fmla="*/ f76 f27 1"/>
                  <a:gd name="f95" fmla="*/ f77 f26 1"/>
                  <a:gd name="f96" fmla="*/ f78 f27 1"/>
                  <a:gd name="f97" fmla="*/ f79 f26 1"/>
                  <a:gd name="f98" fmla="*/ f80 f26 1"/>
                </a:gdLst>
                <a:ahLst/>
                <a:cxnLst>
                  <a:cxn ang="3cd4">
                    <a:pos x="hc" y="t"/>
                  </a:cxn>
                  <a:cxn ang="0">
                    <a:pos x="r" y="vc"/>
                  </a:cxn>
                  <a:cxn ang="cd4">
                    <a:pos x="hc" y="b"/>
                  </a:cxn>
                  <a:cxn ang="cd2">
                    <a:pos x="l" y="vc"/>
                  </a:cxn>
                  <a:cxn ang="f66">
                    <a:pos x="f85" y="f86"/>
                  </a:cxn>
                  <a:cxn ang="f66">
                    <a:pos x="f87" y="f88"/>
                  </a:cxn>
                  <a:cxn ang="f66">
                    <a:pos x="f89" y="f90"/>
                  </a:cxn>
                  <a:cxn ang="f66">
                    <a:pos x="f91" y="f92"/>
                  </a:cxn>
                  <a:cxn ang="f66">
                    <a:pos x="f93" y="f94"/>
                  </a:cxn>
                  <a:cxn ang="f66">
                    <a:pos x="f95" y="f94"/>
                  </a:cxn>
                  <a:cxn ang="f66">
                    <a:pos x="f95" y="f96"/>
                  </a:cxn>
                  <a:cxn ang="f66">
                    <a:pos x="f97" y="f96"/>
                  </a:cxn>
                  <a:cxn ang="f66">
                    <a:pos x="f98" y="f86"/>
                  </a:cxn>
                </a:cxnLst>
                <a:rect l="f81" t="f84" r="f82" b="f83"/>
                <a:pathLst>
                  <a:path w="1245476" h="1328645">
                    <a:moveTo>
                      <a:pt x="f8" y="f9"/>
                    </a:moveTo>
                    <a:lnTo>
                      <a:pt x="f10" y="f5"/>
                    </a:lnTo>
                    <a:lnTo>
                      <a:pt x="f5" y="f11"/>
                    </a:lnTo>
                    <a:lnTo>
                      <a:pt x="f12" y="f13"/>
                    </a:lnTo>
                    <a:cubicBezTo>
                      <a:pt x="f14" y="f15"/>
                      <a:pt x="f16" y="f17"/>
                      <a:pt x="f18" y="f17"/>
                    </a:cubicBezTo>
                    <a:lnTo>
                      <a:pt x="f6" y="f17"/>
                    </a:lnTo>
                    <a:lnTo>
                      <a:pt x="f6" y="f19"/>
                    </a:lnTo>
                    <a:lnTo>
                      <a:pt x="f20" y="f19"/>
                    </a:lnTo>
                    <a:cubicBezTo>
                      <a:pt x="f21" y="f19"/>
                      <a:pt x="f22" y="f23"/>
                      <a:pt x="f24"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3" name="Freeform: Shape 72">
                <a:extLst>
                  <a:ext uri="{FF2B5EF4-FFF2-40B4-BE49-F238E27FC236}">
                    <a16:creationId xmlns:a16="http://schemas.microsoft.com/office/drawing/2014/main" id="{DBCC16A3-BD8C-5123-BB7F-4A8F50053F85}"/>
                  </a:ext>
                </a:extLst>
              </p:cNvPr>
              <p:cNvSpPr/>
              <p:nvPr/>
            </p:nvSpPr>
            <p:spPr>
              <a:xfrm>
                <a:off x="5135389" y="4249527"/>
                <a:ext cx="546472" cy="137187"/>
              </a:xfrm>
              <a:custGeom>
                <a:avLst/>
                <a:gdLst>
                  <a:gd name="f0" fmla="val 10800000"/>
                  <a:gd name="f1" fmla="val 5400000"/>
                  <a:gd name="f2" fmla="val 180"/>
                  <a:gd name="f3" fmla="val w"/>
                  <a:gd name="f4" fmla="val h"/>
                  <a:gd name="f5" fmla="val 0"/>
                  <a:gd name="f6" fmla="val 1733150"/>
                  <a:gd name="f7" fmla="val 435092"/>
                  <a:gd name="f8" fmla="val 217546"/>
                  <a:gd name="f9" fmla="val 1515605"/>
                  <a:gd name="f10" fmla="val 1635891"/>
                  <a:gd name="f11" fmla="val 1733151"/>
                  <a:gd name="f12" fmla="val 337488"/>
                  <a:gd name="f13" fmla="val 97260"/>
                  <a:gd name="f14" fmla="val 1635547"/>
                  <a:gd name="f15" fmla="val 97603"/>
                  <a:gd name="f16" fmla="val 337832"/>
                  <a:gd name="f17" fmla="val 97604"/>
                  <a:gd name="f18" fmla="+- 0 0 -90"/>
                  <a:gd name="f19" fmla="*/ f3 1 1733150"/>
                  <a:gd name="f20" fmla="*/ f4 1 435092"/>
                  <a:gd name="f21" fmla="+- f7 0 f5"/>
                  <a:gd name="f22" fmla="+- f6 0 f5"/>
                  <a:gd name="f23" fmla="*/ f18 f0 1"/>
                  <a:gd name="f24" fmla="*/ f22 1 1733150"/>
                  <a:gd name="f25" fmla="*/ f21 1 435092"/>
                  <a:gd name="f26" fmla="*/ 217546 f22 1"/>
                  <a:gd name="f27" fmla="*/ 435092 f21 1"/>
                  <a:gd name="f28" fmla="*/ 1515605 f22 1"/>
                  <a:gd name="f29" fmla="*/ 1733151 f22 1"/>
                  <a:gd name="f30" fmla="*/ 217546 f21 1"/>
                  <a:gd name="f31" fmla="*/ 0 f21 1"/>
                  <a:gd name="f32" fmla="*/ 0 f22 1"/>
                  <a:gd name="f33" fmla="*/ f23 1 f2"/>
                  <a:gd name="f34" fmla="*/ f26 1 1733150"/>
                  <a:gd name="f35" fmla="*/ f27 1 435092"/>
                  <a:gd name="f36" fmla="*/ f28 1 1733150"/>
                  <a:gd name="f37" fmla="*/ f29 1 1733150"/>
                  <a:gd name="f38" fmla="*/ f30 1 435092"/>
                  <a:gd name="f39" fmla="*/ f31 1 435092"/>
                  <a:gd name="f40" fmla="*/ f32 1 1733150"/>
                  <a:gd name="f41" fmla="*/ f5 1 f24"/>
                  <a:gd name="f42" fmla="*/ f6 1 f24"/>
                  <a:gd name="f43" fmla="*/ f5 1 f25"/>
                  <a:gd name="f44" fmla="*/ f7 1 f25"/>
                  <a:gd name="f45" fmla="+- f33 0 f1"/>
                  <a:gd name="f46" fmla="*/ f34 1 f24"/>
                  <a:gd name="f47" fmla="*/ f35 1 f25"/>
                  <a:gd name="f48" fmla="*/ f36 1 f24"/>
                  <a:gd name="f49" fmla="*/ f37 1 f24"/>
                  <a:gd name="f50" fmla="*/ f38 1 f25"/>
                  <a:gd name="f51" fmla="*/ f39 1 f25"/>
                  <a:gd name="f52" fmla="*/ f40 1 f24"/>
                  <a:gd name="f53" fmla="*/ f41 f19 1"/>
                  <a:gd name="f54" fmla="*/ f42 f19 1"/>
                  <a:gd name="f55" fmla="*/ f44 f20 1"/>
                  <a:gd name="f56" fmla="*/ f43 f20 1"/>
                  <a:gd name="f57" fmla="*/ f46 f19 1"/>
                  <a:gd name="f58" fmla="*/ f47 f20 1"/>
                  <a:gd name="f59" fmla="*/ f48 f19 1"/>
                  <a:gd name="f60" fmla="*/ f49 f19 1"/>
                  <a:gd name="f61" fmla="*/ f50 f20 1"/>
                  <a:gd name="f62" fmla="*/ f51 f20 1"/>
                  <a:gd name="f63" fmla="*/ f52 f19 1"/>
                </a:gdLst>
                <a:ahLst/>
                <a:cxnLst>
                  <a:cxn ang="3cd4">
                    <a:pos x="hc" y="t"/>
                  </a:cxn>
                  <a:cxn ang="0">
                    <a:pos x="r" y="vc"/>
                  </a:cxn>
                  <a:cxn ang="cd4">
                    <a:pos x="hc" y="b"/>
                  </a:cxn>
                  <a:cxn ang="cd2">
                    <a:pos x="l" y="vc"/>
                  </a:cxn>
                  <a:cxn ang="f45">
                    <a:pos x="f57" y="f58"/>
                  </a:cxn>
                  <a:cxn ang="f45">
                    <a:pos x="f59" y="f58"/>
                  </a:cxn>
                  <a:cxn ang="f45">
                    <a:pos x="f60" y="f61"/>
                  </a:cxn>
                  <a:cxn ang="f45">
                    <a:pos x="f60" y="f61"/>
                  </a:cxn>
                  <a:cxn ang="f45">
                    <a:pos x="f59" y="f62"/>
                  </a:cxn>
                  <a:cxn ang="f45">
                    <a:pos x="f57" y="f62"/>
                  </a:cxn>
                  <a:cxn ang="f45">
                    <a:pos x="f63" y="f61"/>
                  </a:cxn>
                  <a:cxn ang="f45">
                    <a:pos x="f63" y="f61"/>
                  </a:cxn>
                  <a:cxn ang="f45">
                    <a:pos x="f57" y="f58"/>
                  </a:cxn>
                </a:cxnLst>
                <a:rect l="f53" t="f56" r="f54" b="f55"/>
                <a:pathLst>
                  <a:path w="1733150" h="435092">
                    <a:moveTo>
                      <a:pt x="f8" y="f7"/>
                    </a:moveTo>
                    <a:lnTo>
                      <a:pt x="f9" y="f7"/>
                    </a:lnTo>
                    <a:cubicBezTo>
                      <a:pt x="f10" y="f7"/>
                      <a:pt x="f11" y="f12"/>
                      <a:pt x="f11" y="f8"/>
                    </a:cubicBezTo>
                    <a:lnTo>
                      <a:pt x="f11" y="f8"/>
                    </a:lnTo>
                    <a:cubicBezTo>
                      <a:pt x="f11" y="f13"/>
                      <a:pt x="f14" y="f5"/>
                      <a:pt x="f9" y="f5"/>
                    </a:cubicBezTo>
                    <a:lnTo>
                      <a:pt x="f8" y="f5"/>
                    </a:lnTo>
                    <a:cubicBezTo>
                      <a:pt x="f13" y="f5"/>
                      <a:pt x="f5" y="f15"/>
                      <a:pt x="f5" y="f8"/>
                    </a:cubicBezTo>
                    <a:lnTo>
                      <a:pt x="f5" y="f8"/>
                    </a:lnTo>
                    <a:cubicBezTo>
                      <a:pt x="f5" y="f16"/>
                      <a:pt x="f17" y="f7"/>
                      <a:pt x="f8"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4" name="Freeform: Shape 73">
                <a:extLst>
                  <a:ext uri="{FF2B5EF4-FFF2-40B4-BE49-F238E27FC236}">
                    <a16:creationId xmlns:a16="http://schemas.microsoft.com/office/drawing/2014/main" id="{C49EA875-2757-D003-7970-8E84959A0E08}"/>
                  </a:ext>
                </a:extLst>
              </p:cNvPr>
              <p:cNvSpPr/>
              <p:nvPr/>
            </p:nvSpPr>
            <p:spPr>
              <a:xfrm>
                <a:off x="5065711" y="3660791"/>
                <a:ext cx="383819" cy="498686"/>
              </a:xfrm>
              <a:custGeom>
                <a:avLst/>
                <a:gdLst>
                  <a:gd name="f0" fmla="val 10800000"/>
                  <a:gd name="f1" fmla="val 5400000"/>
                  <a:gd name="f2" fmla="val 180"/>
                  <a:gd name="f3" fmla="val w"/>
                  <a:gd name="f4" fmla="val h"/>
                  <a:gd name="f5" fmla="val 0"/>
                  <a:gd name="f6" fmla="val 1217295"/>
                  <a:gd name="f7" fmla="val 1581590"/>
                  <a:gd name="f8" fmla="val 804886"/>
                  <a:gd name="f9" fmla="val 1032653"/>
                  <a:gd name="f10" fmla="val 184642"/>
                  <a:gd name="f11" fmla="val 412409"/>
                  <a:gd name="f12" fmla="val 1169181"/>
                  <a:gd name="f13" fmla="val 1396948"/>
                  <a:gd name="f14" fmla="+- 0 0 -90"/>
                  <a:gd name="f15" fmla="*/ f3 1 1217295"/>
                  <a:gd name="f16" fmla="*/ f4 1 1581590"/>
                  <a:gd name="f17" fmla="+- f7 0 f5"/>
                  <a:gd name="f18" fmla="+- f6 0 f5"/>
                  <a:gd name="f19" fmla="*/ f14 f0 1"/>
                  <a:gd name="f20" fmla="*/ f18 1 1217295"/>
                  <a:gd name="f21" fmla="*/ f17 1 1581590"/>
                  <a:gd name="f22" fmla="*/ 804886 f18 1"/>
                  <a:gd name="f23" fmla="*/ 0 f17 1"/>
                  <a:gd name="f24" fmla="*/ 1217295 f18 1"/>
                  <a:gd name="f25" fmla="*/ 412409 f17 1"/>
                  <a:gd name="f26" fmla="*/ 1169181 f17 1"/>
                  <a:gd name="f27" fmla="*/ 1581590 f17 1"/>
                  <a:gd name="f28" fmla="*/ 412409 f18 1"/>
                  <a:gd name="f29" fmla="*/ 0 f18 1"/>
                  <a:gd name="f30" fmla="*/ f19 1 f2"/>
                  <a:gd name="f31" fmla="*/ f22 1 1217295"/>
                  <a:gd name="f32" fmla="*/ f23 1 1581590"/>
                  <a:gd name="f33" fmla="*/ f24 1 1217295"/>
                  <a:gd name="f34" fmla="*/ f25 1 1581590"/>
                  <a:gd name="f35" fmla="*/ f26 1 1581590"/>
                  <a:gd name="f36" fmla="*/ f27 1 1581590"/>
                  <a:gd name="f37" fmla="*/ f28 1 1217295"/>
                  <a:gd name="f38" fmla="*/ f29 1 1217295"/>
                  <a:gd name="f39" fmla="*/ f5 1 f20"/>
                  <a:gd name="f40" fmla="*/ f6 1 f20"/>
                  <a:gd name="f41" fmla="*/ f5 1 f21"/>
                  <a:gd name="f42" fmla="*/ f7 1 f21"/>
                  <a:gd name="f43" fmla="+- f30 0 f1"/>
                  <a:gd name="f44" fmla="*/ f31 1 f20"/>
                  <a:gd name="f45" fmla="*/ f32 1 f21"/>
                  <a:gd name="f46" fmla="*/ f33 1 f20"/>
                  <a:gd name="f47" fmla="*/ f34 1 f21"/>
                  <a:gd name="f48" fmla="*/ f35 1 f21"/>
                  <a:gd name="f49" fmla="*/ f36 1 f21"/>
                  <a:gd name="f50" fmla="*/ f37 1 f20"/>
                  <a:gd name="f51" fmla="*/ f38 1 f20"/>
                  <a:gd name="f52" fmla="*/ f39 f15 1"/>
                  <a:gd name="f53" fmla="*/ f40 f15 1"/>
                  <a:gd name="f54" fmla="*/ f42 f16 1"/>
                  <a:gd name="f55" fmla="*/ f41 f16 1"/>
                  <a:gd name="f56" fmla="*/ f44 f15 1"/>
                  <a:gd name="f57" fmla="*/ f45 f16 1"/>
                  <a:gd name="f58" fmla="*/ f46 f15 1"/>
                  <a:gd name="f59" fmla="*/ f47 f16 1"/>
                  <a:gd name="f60" fmla="*/ f48 f16 1"/>
                  <a:gd name="f61" fmla="*/ f49 f16 1"/>
                  <a:gd name="f62" fmla="*/ f50 f15 1"/>
                  <a:gd name="f63" fmla="*/ f51 f15 1"/>
                </a:gdLst>
                <a:ahLst/>
                <a:cxnLst>
                  <a:cxn ang="3cd4">
                    <a:pos x="hc" y="t"/>
                  </a:cxn>
                  <a:cxn ang="0">
                    <a:pos x="r" y="vc"/>
                  </a:cxn>
                  <a:cxn ang="cd4">
                    <a:pos x="hc" y="b"/>
                  </a:cxn>
                  <a:cxn ang="cd2">
                    <a:pos x="l" y="vc"/>
                  </a:cxn>
                  <a:cxn ang="f43">
                    <a:pos x="f56" y="f57"/>
                  </a:cxn>
                  <a:cxn ang="f43">
                    <a:pos x="f58" y="f59"/>
                  </a:cxn>
                  <a:cxn ang="f43">
                    <a:pos x="f58" y="f60"/>
                  </a:cxn>
                  <a:cxn ang="f43">
                    <a:pos x="f56" y="f61"/>
                  </a:cxn>
                  <a:cxn ang="f43">
                    <a:pos x="f62" y="f61"/>
                  </a:cxn>
                  <a:cxn ang="f43">
                    <a:pos x="f63" y="f60"/>
                  </a:cxn>
                  <a:cxn ang="f43">
                    <a:pos x="f63" y="f59"/>
                  </a:cxn>
                  <a:cxn ang="f43">
                    <a:pos x="f62" y="f57"/>
                  </a:cxn>
                </a:cxnLst>
                <a:rect l="f52" t="f55" r="f53" b="f54"/>
                <a:pathLst>
                  <a:path w="1217295" h="1581590">
                    <a:moveTo>
                      <a:pt x="f8" y="f5"/>
                    </a:moveTo>
                    <a:cubicBezTo>
                      <a:pt x="f9" y="f5"/>
                      <a:pt x="f6" y="f10"/>
                      <a:pt x="f6" y="f11"/>
                    </a:cubicBezTo>
                    <a:lnTo>
                      <a:pt x="f6" y="f12"/>
                    </a:lnTo>
                    <a:cubicBezTo>
                      <a:pt x="f6" y="f13"/>
                      <a:pt x="f9" y="f7"/>
                      <a:pt x="f8" y="f7"/>
                    </a:cubicBezTo>
                    <a:lnTo>
                      <a:pt x="f11" y="f7"/>
                    </a:lnTo>
                    <a:cubicBezTo>
                      <a:pt x="f10" y="f7"/>
                      <a:pt x="f5" y="f13"/>
                      <a:pt x="f5" y="f12"/>
                    </a:cubicBezTo>
                    <a:lnTo>
                      <a:pt x="f5" y="f11"/>
                    </a:lnTo>
                    <a:cubicBezTo>
                      <a:pt x="f5" y="f10"/>
                      <a:pt x="f10" y="f5"/>
                      <a:pt x="f11" y="f5"/>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5" name="Freeform: Shape 74">
                <a:extLst>
                  <a:ext uri="{FF2B5EF4-FFF2-40B4-BE49-F238E27FC236}">
                    <a16:creationId xmlns:a16="http://schemas.microsoft.com/office/drawing/2014/main" id="{1770906D-D154-1428-62D5-710D9DA9CCDF}"/>
                  </a:ext>
                </a:extLst>
              </p:cNvPr>
              <p:cNvSpPr/>
              <p:nvPr/>
            </p:nvSpPr>
            <p:spPr>
              <a:xfrm>
                <a:off x="5782089" y="4746686"/>
                <a:ext cx="96981" cy="94384"/>
              </a:xfrm>
              <a:custGeom>
                <a:avLst/>
                <a:gdLst>
                  <a:gd name="f0" fmla="val 10800000"/>
                  <a:gd name="f1" fmla="val 5400000"/>
                  <a:gd name="f2" fmla="val 180"/>
                  <a:gd name="f3" fmla="val w"/>
                  <a:gd name="f4" fmla="val h"/>
                  <a:gd name="f5" fmla="val 0"/>
                  <a:gd name="f6" fmla="val 307588"/>
                  <a:gd name="f7" fmla="val 299340"/>
                  <a:gd name="f8" fmla="val 38835"/>
                  <a:gd name="f9" fmla="val 307589"/>
                  <a:gd name="f10" fmla="val 281813"/>
                  <a:gd name="f11" fmla="val 257068"/>
                  <a:gd name="f12" fmla="val 16840"/>
                  <a:gd name="f13" fmla="+- 0 0 -90"/>
                  <a:gd name="f14" fmla="*/ f3 1 307588"/>
                  <a:gd name="f15" fmla="*/ f4 1 299340"/>
                  <a:gd name="f16" fmla="+- f7 0 f5"/>
                  <a:gd name="f17" fmla="+- f6 0 f5"/>
                  <a:gd name="f18" fmla="*/ f13 f0 1"/>
                  <a:gd name="f19" fmla="*/ f17 1 307588"/>
                  <a:gd name="f20" fmla="*/ f16 1 299340"/>
                  <a:gd name="f21" fmla="*/ 38835 f17 1"/>
                  <a:gd name="f22" fmla="*/ 299340 f16 1"/>
                  <a:gd name="f23" fmla="*/ 307589 f17 1"/>
                  <a:gd name="f24" fmla="*/ 281813 f16 1"/>
                  <a:gd name="f25" fmla="*/ 257068 f17 1"/>
                  <a:gd name="f26" fmla="*/ 0 f16 1"/>
                  <a:gd name="f27" fmla="*/ 0 f17 1"/>
                  <a:gd name="f28" fmla="*/ 16840 f16 1"/>
                  <a:gd name="f29" fmla="*/ f18 1 f2"/>
                  <a:gd name="f30" fmla="*/ f21 1 307588"/>
                  <a:gd name="f31" fmla="*/ f22 1 299340"/>
                  <a:gd name="f32" fmla="*/ f23 1 307588"/>
                  <a:gd name="f33" fmla="*/ f24 1 299340"/>
                  <a:gd name="f34" fmla="*/ f25 1 307588"/>
                  <a:gd name="f35" fmla="*/ f26 1 299340"/>
                  <a:gd name="f36" fmla="*/ f27 1 307588"/>
                  <a:gd name="f37" fmla="*/ f28 1 299340"/>
                  <a:gd name="f38" fmla="*/ f5 1 f19"/>
                  <a:gd name="f39" fmla="*/ f6 1 f19"/>
                  <a:gd name="f40" fmla="*/ f5 1 f20"/>
                  <a:gd name="f41" fmla="*/ f7 1 f20"/>
                  <a:gd name="f42" fmla="+- f29 0 f1"/>
                  <a:gd name="f43" fmla="*/ f30 1 f19"/>
                  <a:gd name="f44" fmla="*/ f31 1 f20"/>
                  <a:gd name="f45" fmla="*/ f32 1 f19"/>
                  <a:gd name="f46" fmla="*/ f33 1 f20"/>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4 1"/>
                  <a:gd name="f58" fmla="*/ f46 f15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7" y="f58"/>
                  </a:cxn>
                  <a:cxn ang="f42">
                    <a:pos x="f59" y="f60"/>
                  </a:cxn>
                  <a:cxn ang="f42">
                    <a:pos x="f61" y="f62"/>
                  </a:cxn>
                  <a:cxn ang="f42">
                    <a:pos x="f55" y="f56"/>
                  </a:cxn>
                </a:cxnLst>
                <a:rect l="f51" t="f54" r="f52" b="f53"/>
                <a:pathLst>
                  <a:path w="307588" h="299340">
                    <a:moveTo>
                      <a:pt x="f8" y="f7"/>
                    </a:moveTo>
                    <a:lnTo>
                      <a:pt x="f9" y="f10"/>
                    </a:lnTo>
                    <a:lnTo>
                      <a:pt x="f11" y="f5"/>
                    </a:lnTo>
                    <a:lnTo>
                      <a:pt x="f5" y="f12"/>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6" name="Freeform: Shape 75">
                <a:extLst>
                  <a:ext uri="{FF2B5EF4-FFF2-40B4-BE49-F238E27FC236}">
                    <a16:creationId xmlns:a16="http://schemas.microsoft.com/office/drawing/2014/main" id="{1531AA46-6C2E-8C82-3A6F-52A32E0E40E2}"/>
                  </a:ext>
                </a:extLst>
              </p:cNvPr>
              <p:cNvSpPr/>
              <p:nvPr/>
            </p:nvSpPr>
            <p:spPr>
              <a:xfrm>
                <a:off x="5600800" y="4731736"/>
                <a:ext cx="101205" cy="93186"/>
              </a:xfrm>
              <a:custGeom>
                <a:avLst/>
                <a:gdLst>
                  <a:gd name="f0" fmla="val 10800000"/>
                  <a:gd name="f1" fmla="val 5400000"/>
                  <a:gd name="f2" fmla="val 180"/>
                  <a:gd name="f3" fmla="val w"/>
                  <a:gd name="f4" fmla="val h"/>
                  <a:gd name="f5" fmla="val 0"/>
                  <a:gd name="f6" fmla="val 320992"/>
                  <a:gd name="f7" fmla="val 295560"/>
                  <a:gd name="f8" fmla="val 36086"/>
                  <a:gd name="f9" fmla="val 276314"/>
                  <a:gd name="f10" fmla="val 285250"/>
                  <a:gd name="f11" fmla="val 19246"/>
                  <a:gd name="f12" fmla="+- 0 0 -90"/>
                  <a:gd name="f13" fmla="*/ f3 1 320992"/>
                  <a:gd name="f14" fmla="*/ f4 1 295560"/>
                  <a:gd name="f15" fmla="+- f7 0 f5"/>
                  <a:gd name="f16" fmla="+- f6 0 f5"/>
                  <a:gd name="f17" fmla="*/ f12 f0 1"/>
                  <a:gd name="f18" fmla="*/ f16 1 320992"/>
                  <a:gd name="f19" fmla="*/ f15 1 295560"/>
                  <a:gd name="f20" fmla="*/ 36086 f16 1"/>
                  <a:gd name="f21" fmla="*/ 295560 f15 1"/>
                  <a:gd name="f22" fmla="*/ 320992 f16 1"/>
                  <a:gd name="f23" fmla="*/ 276314 f15 1"/>
                  <a:gd name="f24" fmla="*/ 285250 f16 1"/>
                  <a:gd name="f25" fmla="*/ 0 f15 1"/>
                  <a:gd name="f26" fmla="*/ 0 f16 1"/>
                  <a:gd name="f27" fmla="*/ 19246 f15 1"/>
                  <a:gd name="f28" fmla="*/ f17 1 f2"/>
                  <a:gd name="f29" fmla="*/ f20 1 320992"/>
                  <a:gd name="f30" fmla="*/ f21 1 295560"/>
                  <a:gd name="f31" fmla="*/ f22 1 320992"/>
                  <a:gd name="f32" fmla="*/ f23 1 295560"/>
                  <a:gd name="f33" fmla="*/ f24 1 320992"/>
                  <a:gd name="f34" fmla="*/ f25 1 295560"/>
                  <a:gd name="f35" fmla="*/ f26 1 320992"/>
                  <a:gd name="f36" fmla="*/ f27 1 295560"/>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Lst>
                <a:rect l="f50" t="f53" r="f51" b="f52"/>
                <a:pathLst>
                  <a:path w="320992" h="295560">
                    <a:moveTo>
                      <a:pt x="f8" y="f7"/>
                    </a:moveTo>
                    <a:lnTo>
                      <a:pt x="f6" y="f9"/>
                    </a:lnTo>
                    <a:lnTo>
                      <a:pt x="f10" y="f5"/>
                    </a:lnTo>
                    <a:lnTo>
                      <a:pt x="f5" y="f11"/>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7" name="Freeform: Shape 76">
                <a:extLst>
                  <a:ext uri="{FF2B5EF4-FFF2-40B4-BE49-F238E27FC236}">
                    <a16:creationId xmlns:a16="http://schemas.microsoft.com/office/drawing/2014/main" id="{C8FD64F4-CF6D-8832-5D74-DA557488417E}"/>
                  </a:ext>
                </a:extLst>
              </p:cNvPr>
              <p:cNvSpPr/>
              <p:nvPr/>
            </p:nvSpPr>
            <p:spPr>
              <a:xfrm>
                <a:off x="5781321" y="4809003"/>
                <a:ext cx="206197" cy="98508"/>
              </a:xfrm>
              <a:custGeom>
                <a:avLst/>
                <a:gdLst>
                  <a:gd name="f0" fmla="val 10800000"/>
                  <a:gd name="f1" fmla="val 5400000"/>
                  <a:gd name="f2" fmla="val 180"/>
                  <a:gd name="f3" fmla="val w"/>
                  <a:gd name="f4" fmla="val h"/>
                  <a:gd name="f5" fmla="val 0"/>
                  <a:gd name="f6" fmla="val 653964"/>
                  <a:gd name="f7" fmla="val 312430"/>
                  <a:gd name="f8" fmla="val 653698"/>
                  <a:gd name="f9" fmla="val 268753"/>
                  <a:gd name="f10" fmla="val 653010"/>
                  <a:gd name="f11" fmla="val 278720"/>
                  <a:gd name="f12" fmla="val 648199"/>
                  <a:gd name="f13" fmla="val 288343"/>
                  <a:gd name="f14" fmla="val 639607"/>
                  <a:gd name="f15" fmla="val 295216"/>
                  <a:gd name="f16" fmla="val 631015"/>
                  <a:gd name="f17" fmla="val 302090"/>
                  <a:gd name="f18" fmla="val 542003"/>
                  <a:gd name="f19" fmla="val 313088"/>
                  <a:gd name="f20" fmla="val 530662"/>
                  <a:gd name="f21" fmla="val 312400"/>
                  <a:gd name="f22" fmla="val 423092"/>
                  <a:gd name="f23" fmla="val 307245"/>
                  <a:gd name="f24" fmla="val 218606"/>
                  <a:gd name="f25" fmla="val 286281"/>
                  <a:gd name="f26" fmla="val 76324"/>
                  <a:gd name="f27" fmla="val 279751"/>
                  <a:gd name="f28" fmla="val 53986"/>
                  <a:gd name="f29" fmla="val 33709"/>
                  <a:gd name="f30" fmla="val 269784"/>
                  <a:gd name="f31" fmla="val 19275"/>
                  <a:gd name="f32" fmla="val 254662"/>
                  <a:gd name="f33" fmla="val 4840"/>
                  <a:gd name="f34" fmla="val 239541"/>
                  <a:gd name="f35" fmla="+- 0 0 1690"/>
                  <a:gd name="f36" fmla="val 220295"/>
                  <a:gd name="f37" fmla="val 372"/>
                  <a:gd name="f38" fmla="val 200362"/>
                  <a:gd name="f39" fmla="val 8964"/>
                  <a:gd name="f40" fmla="val 126472"/>
                  <a:gd name="f41" fmla="val 20993"/>
                  <a:gd name="f42" fmla="val 24401"/>
                  <a:gd name="f43" fmla="val 296620"/>
                  <a:gd name="f44" fmla="val 502137"/>
                  <a:gd name="f45" fmla="val 137470"/>
                  <a:gd name="f46" fmla="val 608333"/>
                  <a:gd name="f47" fmla="val 185928"/>
                  <a:gd name="f48" fmla="val 206205"/>
                  <a:gd name="f49" fmla="val 655760"/>
                  <a:gd name="f50" fmla="val 223732"/>
                  <a:gd name="f51" fmla="val 653354"/>
                  <a:gd name="f52" fmla="val 268410"/>
                  <a:gd name="f53" fmla="+- 0 0 -90"/>
                  <a:gd name="f54" fmla="*/ f3 1 653964"/>
                  <a:gd name="f55" fmla="*/ f4 1 312430"/>
                  <a:gd name="f56" fmla="+- f7 0 f5"/>
                  <a:gd name="f57" fmla="+- f6 0 f5"/>
                  <a:gd name="f58" fmla="*/ f53 f0 1"/>
                  <a:gd name="f59" fmla="*/ f57 1 653964"/>
                  <a:gd name="f60" fmla="*/ f56 1 312430"/>
                  <a:gd name="f61" fmla="*/ 653698 f57 1"/>
                  <a:gd name="f62" fmla="*/ 268753 f56 1"/>
                  <a:gd name="f63" fmla="*/ 639607 f57 1"/>
                  <a:gd name="f64" fmla="*/ 295216 f56 1"/>
                  <a:gd name="f65" fmla="*/ 530662 f57 1"/>
                  <a:gd name="f66" fmla="*/ 312400 f56 1"/>
                  <a:gd name="f67" fmla="*/ 76324 f57 1"/>
                  <a:gd name="f68" fmla="*/ 279751 f56 1"/>
                  <a:gd name="f69" fmla="*/ 19275 f57 1"/>
                  <a:gd name="f70" fmla="*/ 254662 f56 1"/>
                  <a:gd name="f71" fmla="*/ 372 f57 1"/>
                  <a:gd name="f72" fmla="*/ 200362 f56 1"/>
                  <a:gd name="f73" fmla="*/ 20993 f57 1"/>
                  <a:gd name="f74" fmla="*/ 24401 f56 1"/>
                  <a:gd name="f75" fmla="*/ 296620 f57 1"/>
                  <a:gd name="f76" fmla="*/ 0 f56 1"/>
                  <a:gd name="f77" fmla="*/ 608333 f57 1"/>
                  <a:gd name="f78" fmla="*/ 185928 f56 1"/>
                  <a:gd name="f79" fmla="*/ 653354 f57 1"/>
                  <a:gd name="f80" fmla="*/ 268410 f56 1"/>
                  <a:gd name="f81" fmla="*/ f58 1 f2"/>
                  <a:gd name="f82" fmla="*/ f61 1 653964"/>
                  <a:gd name="f83" fmla="*/ f62 1 312430"/>
                  <a:gd name="f84" fmla="*/ f63 1 653964"/>
                  <a:gd name="f85" fmla="*/ f64 1 312430"/>
                  <a:gd name="f86" fmla="*/ f65 1 653964"/>
                  <a:gd name="f87" fmla="*/ f66 1 312430"/>
                  <a:gd name="f88" fmla="*/ f67 1 653964"/>
                  <a:gd name="f89" fmla="*/ f68 1 312430"/>
                  <a:gd name="f90" fmla="*/ f69 1 653964"/>
                  <a:gd name="f91" fmla="*/ f70 1 312430"/>
                  <a:gd name="f92" fmla="*/ f71 1 653964"/>
                  <a:gd name="f93" fmla="*/ f72 1 312430"/>
                  <a:gd name="f94" fmla="*/ f73 1 653964"/>
                  <a:gd name="f95" fmla="*/ f74 1 312430"/>
                  <a:gd name="f96" fmla="*/ f75 1 653964"/>
                  <a:gd name="f97" fmla="*/ f76 1 312430"/>
                  <a:gd name="f98" fmla="*/ f77 1 653964"/>
                  <a:gd name="f99" fmla="*/ f78 1 312430"/>
                  <a:gd name="f100" fmla="*/ f79 1 653964"/>
                  <a:gd name="f101" fmla="*/ f80 1 312430"/>
                  <a:gd name="f102" fmla="*/ f5 1 f59"/>
                  <a:gd name="f103" fmla="*/ f6 1 f59"/>
                  <a:gd name="f104" fmla="*/ f5 1 f60"/>
                  <a:gd name="f105" fmla="*/ f7 1 f60"/>
                  <a:gd name="f106" fmla="+- f81 0 f1"/>
                  <a:gd name="f107" fmla="*/ f82 1 f59"/>
                  <a:gd name="f108" fmla="*/ f83 1 f60"/>
                  <a:gd name="f109" fmla="*/ f84 1 f59"/>
                  <a:gd name="f110" fmla="*/ f85 1 f60"/>
                  <a:gd name="f111" fmla="*/ f86 1 f59"/>
                  <a:gd name="f112" fmla="*/ f87 1 f60"/>
                  <a:gd name="f113" fmla="*/ f88 1 f59"/>
                  <a:gd name="f114" fmla="*/ f89 1 f60"/>
                  <a:gd name="f115" fmla="*/ f90 1 f59"/>
                  <a:gd name="f116" fmla="*/ f91 1 f60"/>
                  <a:gd name="f117" fmla="*/ f92 1 f59"/>
                  <a:gd name="f118" fmla="*/ f93 1 f60"/>
                  <a:gd name="f119" fmla="*/ f94 1 f59"/>
                  <a:gd name="f120" fmla="*/ f95 1 f60"/>
                  <a:gd name="f121" fmla="*/ f96 1 f59"/>
                  <a:gd name="f122" fmla="*/ f97 1 f60"/>
                  <a:gd name="f123" fmla="*/ f98 1 f59"/>
                  <a:gd name="f124" fmla="*/ f99 1 f60"/>
                  <a:gd name="f125" fmla="*/ f100 1 f59"/>
                  <a:gd name="f126" fmla="*/ f101 1 f60"/>
                  <a:gd name="f127" fmla="*/ f102 f54 1"/>
                  <a:gd name="f128" fmla="*/ f103 f54 1"/>
                  <a:gd name="f129" fmla="*/ f105 f55 1"/>
                  <a:gd name="f130" fmla="*/ f104 f55 1"/>
                  <a:gd name="f131" fmla="*/ f107 f54 1"/>
                  <a:gd name="f132" fmla="*/ f108 f55 1"/>
                  <a:gd name="f133" fmla="*/ f109 f54 1"/>
                  <a:gd name="f134" fmla="*/ f110 f55 1"/>
                  <a:gd name="f135" fmla="*/ f111 f54 1"/>
                  <a:gd name="f136" fmla="*/ f112 f55 1"/>
                  <a:gd name="f137" fmla="*/ f113 f54 1"/>
                  <a:gd name="f138" fmla="*/ f114 f55 1"/>
                  <a:gd name="f139" fmla="*/ f115 f54 1"/>
                  <a:gd name="f140" fmla="*/ f116 f55 1"/>
                  <a:gd name="f141" fmla="*/ f117 f54 1"/>
                  <a:gd name="f142" fmla="*/ f118 f55 1"/>
                  <a:gd name="f143" fmla="*/ f119 f54 1"/>
                  <a:gd name="f144" fmla="*/ f120 f55 1"/>
                  <a:gd name="f145" fmla="*/ f121 f54 1"/>
                  <a:gd name="f146" fmla="*/ f122 f55 1"/>
                  <a:gd name="f147" fmla="*/ f123 f54 1"/>
                  <a:gd name="f148" fmla="*/ f124 f55 1"/>
                  <a:gd name="f149" fmla="*/ f125 f54 1"/>
                  <a:gd name="f150" fmla="*/ f126 f55 1"/>
                </a:gdLst>
                <a:ahLst/>
                <a:cxnLst>
                  <a:cxn ang="3cd4">
                    <a:pos x="hc" y="t"/>
                  </a:cxn>
                  <a:cxn ang="0">
                    <a:pos x="r" y="vc"/>
                  </a:cxn>
                  <a:cxn ang="cd4">
                    <a:pos x="hc" y="b"/>
                  </a:cxn>
                  <a:cxn ang="cd2">
                    <a:pos x="l" y="vc"/>
                  </a:cxn>
                  <a:cxn ang="f106">
                    <a:pos x="f131" y="f132"/>
                  </a:cxn>
                  <a:cxn ang="f106">
                    <a:pos x="f133" y="f134"/>
                  </a:cxn>
                  <a:cxn ang="f106">
                    <a:pos x="f135" y="f136"/>
                  </a:cxn>
                  <a:cxn ang="f106">
                    <a:pos x="f137" y="f138"/>
                  </a:cxn>
                  <a:cxn ang="f106">
                    <a:pos x="f139" y="f140"/>
                  </a:cxn>
                  <a:cxn ang="f106">
                    <a:pos x="f141" y="f142"/>
                  </a:cxn>
                  <a:cxn ang="f106">
                    <a:pos x="f143" y="f144"/>
                  </a:cxn>
                  <a:cxn ang="f106">
                    <a:pos x="f145" y="f146"/>
                  </a:cxn>
                  <a:cxn ang="f106">
                    <a:pos x="f147" y="f148"/>
                  </a:cxn>
                  <a:cxn ang="f106">
                    <a:pos x="f149" y="f150"/>
                  </a:cxn>
                  <a:cxn ang="f106">
                    <a:pos x="f149" y="f150"/>
                  </a:cxn>
                </a:cxnLst>
                <a:rect l="f127" t="f130" r="f128" b="f129"/>
                <a:pathLst>
                  <a:path w="653964" h="312430">
                    <a:moveTo>
                      <a:pt x="f8" y="f9"/>
                    </a:moveTo>
                    <a:cubicBezTo>
                      <a:pt x="f10" y="f11"/>
                      <a:pt x="f12" y="f13"/>
                      <a:pt x="f14" y="f15"/>
                    </a:cubicBezTo>
                    <a:cubicBezTo>
                      <a:pt x="f16" y="f17"/>
                      <a:pt x="f18" y="f19"/>
                      <a:pt x="f20" y="f21"/>
                    </a:cubicBezTo>
                    <a:cubicBezTo>
                      <a:pt x="f22" y="f23"/>
                      <a:pt x="f24" y="f25"/>
                      <a:pt x="f26" y="f27"/>
                    </a:cubicBezTo>
                    <a:cubicBezTo>
                      <a:pt x="f28" y="f11"/>
                      <a:pt x="f29" y="f30"/>
                      <a:pt x="f31" y="f32"/>
                    </a:cubicBezTo>
                    <a:cubicBezTo>
                      <a:pt x="f33" y="f34"/>
                      <a:pt x="f35" y="f36"/>
                      <a:pt x="f37" y="f38"/>
                    </a:cubicBezTo>
                    <a:cubicBezTo>
                      <a:pt x="f39" y="f40"/>
                      <a:pt x="f41" y="f42"/>
                      <a:pt x="f41" y="f42"/>
                    </a:cubicBezTo>
                    <a:lnTo>
                      <a:pt x="f43" y="f5"/>
                    </a:lnTo>
                    <a:cubicBezTo>
                      <a:pt x="f43" y="f5"/>
                      <a:pt x="f44" y="f45"/>
                      <a:pt x="f46" y="f47"/>
                    </a:cubicBezTo>
                    <a:cubicBezTo>
                      <a:pt x="f10" y="f48"/>
                      <a:pt x="f49" y="f50"/>
                      <a:pt x="f51" y="f52"/>
                    </a:cubicBezTo>
                    <a:lnTo>
                      <a:pt x="f51" y="f52"/>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8" name="Freeform: Shape 77">
                <a:extLst>
                  <a:ext uri="{FF2B5EF4-FFF2-40B4-BE49-F238E27FC236}">
                    <a16:creationId xmlns:a16="http://schemas.microsoft.com/office/drawing/2014/main" id="{F2358654-52A0-E542-A20C-4E12AEABAF58}"/>
                  </a:ext>
                </a:extLst>
              </p:cNvPr>
              <p:cNvSpPr/>
              <p:nvPr/>
            </p:nvSpPr>
            <p:spPr>
              <a:xfrm>
                <a:off x="5209364" y="3960851"/>
                <a:ext cx="416655" cy="296585"/>
              </a:xfrm>
              <a:custGeom>
                <a:avLst/>
                <a:gdLst>
                  <a:gd name="f0" fmla="val 10800000"/>
                  <a:gd name="f1" fmla="val 5400000"/>
                  <a:gd name="f2" fmla="val 180"/>
                  <a:gd name="f3" fmla="val w"/>
                  <a:gd name="f4" fmla="val h"/>
                  <a:gd name="f5" fmla="val 0"/>
                  <a:gd name="f6" fmla="val 1321442"/>
                  <a:gd name="f7" fmla="val 940637"/>
                  <a:gd name="f8" fmla="val 1164488"/>
                  <a:gd name="f9" fmla="val 62893"/>
                  <a:gd name="f10" fmla="val 1332545"/>
                  <a:gd name="f11" fmla="val 545412"/>
                  <a:gd name="f12" fmla="val 1320860"/>
                  <a:gd name="f13" fmla="val 639578"/>
                  <a:gd name="f14" fmla="val 1299209"/>
                  <a:gd name="f15" fmla="val 815883"/>
                  <a:gd name="f16" fmla="val 1202980"/>
                  <a:gd name="f17" fmla="val 378504"/>
                  <a:gd name="f18" fmla="val 934107"/>
                  <a:gd name="f19" fmla="val 143087"/>
                  <a:gd name="f20" fmla="val 932389"/>
                  <a:gd name="f21" fmla="+- 0 0 34249"/>
                  <a:gd name="f22" fmla="val 719655"/>
                  <a:gd name="f23" fmla="val 5618"/>
                  <a:gd name="f24" fmla="val 487674"/>
                  <a:gd name="f25" fmla="val 486643"/>
                  <a:gd name="f26" fmla="val 5961"/>
                  <a:gd name="f27" fmla="val 485269"/>
                  <a:gd name="f28" fmla="val 6305"/>
                  <a:gd name="f29" fmla="val 484237"/>
                  <a:gd name="f30" fmla="val 10085"/>
                  <a:gd name="f31" fmla="val 462242"/>
                  <a:gd name="f32" fmla="val 13522"/>
                  <a:gd name="f33" fmla="val 439904"/>
                  <a:gd name="f34" fmla="val 16615"/>
                  <a:gd name="f35" fmla="val 417565"/>
                  <a:gd name="f36" fmla="val 30706"/>
                  <a:gd name="f37" fmla="val 313088"/>
                  <a:gd name="f38" fmla="val 72978"/>
                  <a:gd name="f39" fmla="val 329015"/>
                  <a:gd name="f40" fmla="val 165995"/>
                  <a:gd name="f41" fmla="val 792976"/>
                  <a:gd name="f42" fmla="val 234386"/>
                  <a:gd name="f43" fmla="val 1199543"/>
                  <a:gd name="f44" fmla="val 124754"/>
                  <a:gd name="f45" fmla="val 62549"/>
                  <a:gd name="f46" fmla="+- 0 0 -90"/>
                  <a:gd name="f47" fmla="*/ f3 1 1321442"/>
                  <a:gd name="f48" fmla="*/ f4 1 940637"/>
                  <a:gd name="f49" fmla="+- f7 0 f5"/>
                  <a:gd name="f50" fmla="+- f6 0 f5"/>
                  <a:gd name="f51" fmla="*/ f46 f0 1"/>
                  <a:gd name="f52" fmla="*/ f50 1 1321442"/>
                  <a:gd name="f53" fmla="*/ f49 1 940637"/>
                  <a:gd name="f54" fmla="*/ 1164488 f50 1"/>
                  <a:gd name="f55" fmla="*/ 62893 f49 1"/>
                  <a:gd name="f56" fmla="*/ 1320860 f50 1"/>
                  <a:gd name="f57" fmla="*/ 639578 f49 1"/>
                  <a:gd name="f58" fmla="*/ 1202980 f50 1"/>
                  <a:gd name="f59" fmla="*/ 940637 f49 1"/>
                  <a:gd name="f60" fmla="*/ 378504 f50 1"/>
                  <a:gd name="f61" fmla="*/ 934107 f49 1"/>
                  <a:gd name="f62" fmla="*/ 5618 f50 1"/>
                  <a:gd name="f63" fmla="*/ 487674 f49 1"/>
                  <a:gd name="f64" fmla="*/ 6305 f50 1"/>
                  <a:gd name="f65" fmla="*/ 484237 f49 1"/>
                  <a:gd name="f66" fmla="*/ 16615 f50 1"/>
                  <a:gd name="f67" fmla="*/ 417565 f49 1"/>
                  <a:gd name="f68" fmla="*/ 72978 f50 1"/>
                  <a:gd name="f69" fmla="*/ 0 f49 1"/>
                  <a:gd name="f70" fmla="*/ 1199543 f50 1"/>
                  <a:gd name="f71" fmla="*/ 124754 f49 1"/>
                  <a:gd name="f72" fmla="*/ 62549 f49 1"/>
                  <a:gd name="f73" fmla="*/ f51 1 f2"/>
                  <a:gd name="f74" fmla="*/ f54 1 1321442"/>
                  <a:gd name="f75" fmla="*/ f55 1 940637"/>
                  <a:gd name="f76" fmla="*/ f56 1 1321442"/>
                  <a:gd name="f77" fmla="*/ f57 1 940637"/>
                  <a:gd name="f78" fmla="*/ f58 1 1321442"/>
                  <a:gd name="f79" fmla="*/ f59 1 940637"/>
                  <a:gd name="f80" fmla="*/ f60 1 1321442"/>
                  <a:gd name="f81" fmla="*/ f61 1 940637"/>
                  <a:gd name="f82" fmla="*/ f62 1 1321442"/>
                  <a:gd name="f83" fmla="*/ f63 1 940637"/>
                  <a:gd name="f84" fmla="*/ f64 1 1321442"/>
                  <a:gd name="f85" fmla="*/ f65 1 940637"/>
                  <a:gd name="f86" fmla="*/ f66 1 1321442"/>
                  <a:gd name="f87" fmla="*/ f67 1 940637"/>
                  <a:gd name="f88" fmla="*/ f68 1 1321442"/>
                  <a:gd name="f89" fmla="*/ f69 1 940637"/>
                  <a:gd name="f90" fmla="*/ f70 1 1321442"/>
                  <a:gd name="f91" fmla="*/ f71 1 940637"/>
                  <a:gd name="f92" fmla="*/ f72 1 940637"/>
                  <a:gd name="f93" fmla="*/ f5 1 f52"/>
                  <a:gd name="f94" fmla="*/ f6 1 f52"/>
                  <a:gd name="f95" fmla="*/ f5 1 f53"/>
                  <a:gd name="f96" fmla="*/ f7 1 f53"/>
                  <a:gd name="f97" fmla="+- f73 0 f1"/>
                  <a:gd name="f98" fmla="*/ f74 1 f52"/>
                  <a:gd name="f99" fmla="*/ f75 1 f53"/>
                  <a:gd name="f100" fmla="*/ f76 1 f52"/>
                  <a:gd name="f101" fmla="*/ f77 1 f53"/>
                  <a:gd name="f102" fmla="*/ f78 1 f52"/>
                  <a:gd name="f103" fmla="*/ f79 1 f53"/>
                  <a:gd name="f104" fmla="*/ f80 1 f52"/>
                  <a:gd name="f105" fmla="*/ f81 1 f53"/>
                  <a:gd name="f106" fmla="*/ f82 1 f52"/>
                  <a:gd name="f107" fmla="*/ f83 1 f53"/>
                  <a:gd name="f108" fmla="*/ f84 1 f52"/>
                  <a:gd name="f109" fmla="*/ f85 1 f53"/>
                  <a:gd name="f110" fmla="*/ f86 1 f52"/>
                  <a:gd name="f111" fmla="*/ f87 1 f53"/>
                  <a:gd name="f112" fmla="*/ f88 1 f52"/>
                  <a:gd name="f113" fmla="*/ f89 1 f53"/>
                  <a:gd name="f114" fmla="*/ f90 1 f52"/>
                  <a:gd name="f115" fmla="*/ f91 1 f53"/>
                  <a:gd name="f116" fmla="*/ f92 1 f53"/>
                  <a:gd name="f117" fmla="*/ f93 f47 1"/>
                  <a:gd name="f118" fmla="*/ f94 f47 1"/>
                  <a:gd name="f119" fmla="*/ f96 f48 1"/>
                  <a:gd name="f120" fmla="*/ f95 f48 1"/>
                  <a:gd name="f121" fmla="*/ f98 f47 1"/>
                  <a:gd name="f122" fmla="*/ f99 f48 1"/>
                  <a:gd name="f123" fmla="*/ f100 f47 1"/>
                  <a:gd name="f124" fmla="*/ f101 f48 1"/>
                  <a:gd name="f125" fmla="*/ f102 f47 1"/>
                  <a:gd name="f126" fmla="*/ f103 f48 1"/>
                  <a:gd name="f127" fmla="*/ f104 f47 1"/>
                  <a:gd name="f128" fmla="*/ f105 f48 1"/>
                  <a:gd name="f129" fmla="*/ f106 f47 1"/>
                  <a:gd name="f130" fmla="*/ f107 f48 1"/>
                  <a:gd name="f131" fmla="*/ f108 f47 1"/>
                  <a:gd name="f132" fmla="*/ f109 f48 1"/>
                  <a:gd name="f133" fmla="*/ f110 f47 1"/>
                  <a:gd name="f134" fmla="*/ f111 f48 1"/>
                  <a:gd name="f135" fmla="*/ f112 f47 1"/>
                  <a:gd name="f136" fmla="*/ f113 f48 1"/>
                  <a:gd name="f137" fmla="*/ f114 f47 1"/>
                  <a:gd name="f138" fmla="*/ f115 f48 1"/>
                  <a:gd name="f139" fmla="*/ f116 f48 1"/>
                </a:gdLst>
                <a:ahLst/>
                <a:cxnLst>
                  <a:cxn ang="3cd4">
                    <a:pos x="hc" y="t"/>
                  </a:cxn>
                  <a:cxn ang="0">
                    <a:pos x="r" y="vc"/>
                  </a:cxn>
                  <a:cxn ang="cd4">
                    <a:pos x="hc" y="b"/>
                  </a:cxn>
                  <a:cxn ang="cd2">
                    <a:pos x="l" y="vc"/>
                  </a:cxn>
                  <a:cxn ang="f97">
                    <a:pos x="f121" y="f122"/>
                  </a:cxn>
                  <a:cxn ang="f97">
                    <a:pos x="f123" y="f124"/>
                  </a:cxn>
                  <a:cxn ang="f97">
                    <a:pos x="f125" y="f126"/>
                  </a:cxn>
                  <a:cxn ang="f97">
                    <a:pos x="f127" y="f128"/>
                  </a:cxn>
                  <a:cxn ang="f97">
                    <a:pos x="f129" y="f130"/>
                  </a:cxn>
                  <a:cxn ang="f97">
                    <a:pos x="f131" y="f132"/>
                  </a:cxn>
                  <a:cxn ang="f97">
                    <a:pos x="f133" y="f134"/>
                  </a:cxn>
                  <a:cxn ang="f97">
                    <a:pos x="f135" y="f136"/>
                  </a:cxn>
                  <a:cxn ang="f97">
                    <a:pos x="f137" y="f138"/>
                  </a:cxn>
                  <a:cxn ang="f97">
                    <a:pos x="f121" y="f139"/>
                  </a:cxn>
                </a:cxnLst>
                <a:rect l="f117" t="f120" r="f118" b="f119"/>
                <a:pathLst>
                  <a:path w="1321442" h="940637">
                    <a:moveTo>
                      <a:pt x="f8" y="f9"/>
                    </a:moveTo>
                    <a:cubicBezTo>
                      <a:pt x="f8" y="f9"/>
                      <a:pt x="f10" y="f11"/>
                      <a:pt x="f12" y="f13"/>
                    </a:cubicBezTo>
                    <a:cubicBezTo>
                      <a:pt x="f14" y="f15"/>
                      <a:pt x="f16" y="f7"/>
                      <a:pt x="f16" y="f7"/>
                    </a:cubicBezTo>
                    <a:lnTo>
                      <a:pt x="f17" y="f18"/>
                    </a:lnTo>
                    <a:cubicBezTo>
                      <a:pt x="f19" y="f20"/>
                      <a:pt x="f21" y="f22"/>
                      <a:pt x="f23" y="f24"/>
                    </a:cubicBezTo>
                    <a:cubicBezTo>
                      <a:pt x="f23" y="f25"/>
                      <a:pt x="f26" y="f27"/>
                      <a:pt x="f28" y="f29"/>
                    </a:cubicBezTo>
                    <a:cubicBezTo>
                      <a:pt x="f30" y="f31"/>
                      <a:pt x="f32" y="f33"/>
                      <a:pt x="f34" y="f35"/>
                    </a:cubicBezTo>
                    <a:cubicBezTo>
                      <a:pt x="f36" y="f37"/>
                      <a:pt x="f38" y="f5"/>
                      <a:pt x="f38" y="f5"/>
                    </a:cubicBezTo>
                    <a:cubicBezTo>
                      <a:pt x="f39" y="f40"/>
                      <a:pt x="f41" y="f42"/>
                      <a:pt x="f43" y="f44"/>
                    </a:cubicBezTo>
                    <a:lnTo>
                      <a:pt x="f8" y="f45"/>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9" name="Freeform: Shape 78">
                <a:extLst>
                  <a:ext uri="{FF2B5EF4-FFF2-40B4-BE49-F238E27FC236}">
                    <a16:creationId xmlns:a16="http://schemas.microsoft.com/office/drawing/2014/main" id="{0ACFE5B6-8A6E-C390-56B8-19B58530D01F}"/>
                  </a:ext>
                </a:extLst>
              </p:cNvPr>
              <p:cNvSpPr/>
              <p:nvPr/>
            </p:nvSpPr>
            <p:spPr>
              <a:xfrm>
                <a:off x="5409215" y="4109304"/>
                <a:ext cx="503002" cy="676399"/>
              </a:xfrm>
              <a:custGeom>
                <a:avLst/>
                <a:gdLst>
                  <a:gd name="f0" fmla="val 10800000"/>
                  <a:gd name="f1" fmla="val 5400000"/>
                  <a:gd name="f2" fmla="val 180"/>
                  <a:gd name="f3" fmla="val w"/>
                  <a:gd name="f4" fmla="val h"/>
                  <a:gd name="f5" fmla="val 0"/>
                  <a:gd name="f6" fmla="val 1595280"/>
                  <a:gd name="f7" fmla="val 2145216"/>
                  <a:gd name="f8" fmla="val 1510106"/>
                  <a:gd name="f9" fmla="val 2116005"/>
                  <a:gd name="f10" fmla="val 1525227"/>
                  <a:gd name="f11" fmla="val 2071670"/>
                  <a:gd name="f12" fmla="val 1600492"/>
                  <a:gd name="f13" fmla="val 1109381"/>
                  <a:gd name="f14" fmla="val 1594994"/>
                  <a:gd name="f15" fmla="val 704877"/>
                  <a:gd name="f16" fmla="val 1593275"/>
                  <a:gd name="f17" fmla="val 593182"/>
                  <a:gd name="f18" fmla="val 1542068"/>
                  <a:gd name="f19" fmla="val 501078"/>
                  <a:gd name="f20" fmla="val 1451338"/>
                  <a:gd name="f21" fmla="val 448152"/>
                  <a:gd name="f22" fmla="val 665354"/>
                  <a:gd name="f23" fmla="val 496266"/>
                  <a:gd name="f24" fmla="val 1088074"/>
                  <a:gd name="f25" fmla="val 958508"/>
                  <a:gd name="f26" fmla="val 1028274"/>
                  <a:gd name="f27" fmla="val 1264035"/>
                  <a:gd name="f28" fmla="val 1033773"/>
                  <a:gd name="f29" fmla="val 1725590"/>
                  <a:gd name="f30" fmla="val 1140312"/>
                  <a:gd name="f31" fmla="val 2145217"/>
                  <a:gd name="f32" fmla="+- 0 0 -90"/>
                  <a:gd name="f33" fmla="*/ f3 1 1595280"/>
                  <a:gd name="f34" fmla="*/ f4 1 2145216"/>
                  <a:gd name="f35" fmla="+- f7 0 f5"/>
                  <a:gd name="f36" fmla="+- f6 0 f5"/>
                  <a:gd name="f37" fmla="*/ f32 f0 1"/>
                  <a:gd name="f38" fmla="*/ f36 1 1595280"/>
                  <a:gd name="f39" fmla="*/ f35 1 2145216"/>
                  <a:gd name="f40" fmla="*/ 1510106 f36 1"/>
                  <a:gd name="f41" fmla="*/ 2116005 f35 1"/>
                  <a:gd name="f42" fmla="*/ 1594994 f36 1"/>
                  <a:gd name="f43" fmla="*/ 704877 f35 1"/>
                  <a:gd name="f44" fmla="*/ 1451338 f36 1"/>
                  <a:gd name="f45" fmla="*/ 448152 f35 1"/>
                  <a:gd name="f46" fmla="*/ 665354 f36 1"/>
                  <a:gd name="f47" fmla="*/ 0 f35 1"/>
                  <a:gd name="f48" fmla="*/ 0 f36 1"/>
                  <a:gd name="f49" fmla="*/ 496266 f35 1"/>
                  <a:gd name="f50" fmla="*/ 1088074 f36 1"/>
                  <a:gd name="f51" fmla="*/ 958508 f35 1"/>
                  <a:gd name="f52" fmla="*/ 1140312 f36 1"/>
                  <a:gd name="f53" fmla="*/ 2145217 f35 1"/>
                  <a:gd name="f54" fmla="*/ f37 1 f2"/>
                  <a:gd name="f55" fmla="*/ f40 1 1595280"/>
                  <a:gd name="f56" fmla="*/ f41 1 2145216"/>
                  <a:gd name="f57" fmla="*/ f42 1 1595280"/>
                  <a:gd name="f58" fmla="*/ f43 1 2145216"/>
                  <a:gd name="f59" fmla="*/ f44 1 1595280"/>
                  <a:gd name="f60" fmla="*/ f45 1 2145216"/>
                  <a:gd name="f61" fmla="*/ f46 1 1595280"/>
                  <a:gd name="f62" fmla="*/ f47 1 2145216"/>
                  <a:gd name="f63" fmla="*/ f48 1 1595280"/>
                  <a:gd name="f64" fmla="*/ f49 1 2145216"/>
                  <a:gd name="f65" fmla="*/ f50 1 1595280"/>
                  <a:gd name="f66" fmla="*/ f51 1 2145216"/>
                  <a:gd name="f67" fmla="*/ f52 1 1595280"/>
                  <a:gd name="f68" fmla="*/ f53 1 2145216"/>
                  <a:gd name="f69" fmla="*/ f5 1 f38"/>
                  <a:gd name="f70" fmla="*/ f6 1 f38"/>
                  <a:gd name="f71" fmla="*/ f5 1 f39"/>
                  <a:gd name="f72" fmla="*/ f7 1 f39"/>
                  <a:gd name="f73" fmla="+- f54 0 f1"/>
                  <a:gd name="f74" fmla="*/ f55 1 f38"/>
                  <a:gd name="f75" fmla="*/ f56 1 f39"/>
                  <a:gd name="f76" fmla="*/ f57 1 f38"/>
                  <a:gd name="f77" fmla="*/ f58 1 f39"/>
                  <a:gd name="f78" fmla="*/ f59 1 f38"/>
                  <a:gd name="f79" fmla="*/ f60 1 f39"/>
                  <a:gd name="f80" fmla="*/ f61 1 f38"/>
                  <a:gd name="f81" fmla="*/ f62 1 f39"/>
                  <a:gd name="f82" fmla="*/ f63 1 f38"/>
                  <a:gd name="f83" fmla="*/ f64 1 f39"/>
                  <a:gd name="f84" fmla="*/ f65 1 f38"/>
                  <a:gd name="f85" fmla="*/ f66 1 f39"/>
                  <a:gd name="f86" fmla="*/ f67 1 f38"/>
                  <a:gd name="f87" fmla="*/ f68 1 f39"/>
                  <a:gd name="f88" fmla="*/ f69 f33 1"/>
                  <a:gd name="f89" fmla="*/ f70 f33 1"/>
                  <a:gd name="f90" fmla="*/ f72 f34 1"/>
                  <a:gd name="f91" fmla="*/ f71 f34 1"/>
                  <a:gd name="f92" fmla="*/ f74 f33 1"/>
                  <a:gd name="f93" fmla="*/ f75 f34 1"/>
                  <a:gd name="f94" fmla="*/ f76 f33 1"/>
                  <a:gd name="f95" fmla="*/ f77 f34 1"/>
                  <a:gd name="f96" fmla="*/ f78 f33 1"/>
                  <a:gd name="f97" fmla="*/ f79 f34 1"/>
                  <a:gd name="f98" fmla="*/ f80 f33 1"/>
                  <a:gd name="f99" fmla="*/ f81 f34 1"/>
                  <a:gd name="f100" fmla="*/ f82 f33 1"/>
                  <a:gd name="f101" fmla="*/ f83 f34 1"/>
                  <a:gd name="f102" fmla="*/ f84 f33 1"/>
                  <a:gd name="f103" fmla="*/ f85 f34 1"/>
                  <a:gd name="f104" fmla="*/ f86 f33 1"/>
                  <a:gd name="f105" fmla="*/ f87 f34 1"/>
                </a:gdLst>
                <a:ahLst/>
                <a:cxnLst>
                  <a:cxn ang="3cd4">
                    <a:pos x="hc" y="t"/>
                  </a:cxn>
                  <a:cxn ang="0">
                    <a:pos x="r" y="vc"/>
                  </a:cxn>
                  <a:cxn ang="cd4">
                    <a:pos x="hc" y="b"/>
                  </a:cxn>
                  <a:cxn ang="cd2">
                    <a:pos x="l" y="vc"/>
                  </a:cxn>
                  <a:cxn ang="f73">
                    <a:pos x="f92" y="f93"/>
                  </a:cxn>
                  <a:cxn ang="f73">
                    <a:pos x="f94" y="f95"/>
                  </a:cxn>
                  <a:cxn ang="f73">
                    <a:pos x="f96" y="f97"/>
                  </a:cxn>
                  <a:cxn ang="f73">
                    <a:pos x="f98" y="f99"/>
                  </a:cxn>
                  <a:cxn ang="f73">
                    <a:pos x="f100" y="f101"/>
                  </a:cxn>
                  <a:cxn ang="f73">
                    <a:pos x="f102" y="f103"/>
                  </a:cxn>
                  <a:cxn ang="f73">
                    <a:pos x="f104" y="f105"/>
                  </a:cxn>
                  <a:cxn ang="f73">
                    <a:pos x="f92" y="f93"/>
                  </a:cxn>
                </a:cxnLst>
                <a:rect l="f88" t="f91" r="f89" b="f90"/>
                <a:pathLst>
                  <a:path w="1595280" h="2145216">
                    <a:moveTo>
                      <a:pt x="f8" y="f9"/>
                    </a:moveTo>
                    <a:cubicBezTo>
                      <a:pt x="f10" y="f11"/>
                      <a:pt x="f12" y="f13"/>
                      <a:pt x="f14" y="f15"/>
                    </a:cubicBezTo>
                    <a:cubicBezTo>
                      <a:pt x="f16" y="f17"/>
                      <a:pt x="f18" y="f19"/>
                      <a:pt x="f20" y="f21"/>
                    </a:cubicBezTo>
                    <a:lnTo>
                      <a:pt x="f22" y="f5"/>
                    </a:lnTo>
                    <a:lnTo>
                      <a:pt x="f5" y="f23"/>
                    </a:lnTo>
                    <a:lnTo>
                      <a:pt x="f24" y="f25"/>
                    </a:lnTo>
                    <a:cubicBezTo>
                      <a:pt x="f26" y="f27"/>
                      <a:pt x="f28" y="f29"/>
                      <a:pt x="f30" y="f31"/>
                    </a:cubicBezTo>
                    <a:lnTo>
                      <a:pt x="f8" y="f9"/>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0" name="Freeform: Shape 79">
                <a:extLst>
                  <a:ext uri="{FF2B5EF4-FFF2-40B4-BE49-F238E27FC236}">
                    <a16:creationId xmlns:a16="http://schemas.microsoft.com/office/drawing/2014/main" id="{4C0B251A-8C4F-9440-4C3C-59D137376462}"/>
                  </a:ext>
                </a:extLst>
              </p:cNvPr>
              <p:cNvSpPr/>
              <p:nvPr/>
            </p:nvSpPr>
            <p:spPr>
              <a:xfrm>
                <a:off x="5607740" y="4812679"/>
                <a:ext cx="209818" cy="94823"/>
              </a:xfrm>
              <a:custGeom>
                <a:avLst/>
                <a:gdLst>
                  <a:gd name="f0" fmla="val 10800000"/>
                  <a:gd name="f1" fmla="val 5400000"/>
                  <a:gd name="f2" fmla="val 180"/>
                  <a:gd name="f3" fmla="val w"/>
                  <a:gd name="f4" fmla="val h"/>
                  <a:gd name="f5" fmla="val 0"/>
                  <a:gd name="f6" fmla="val 665433"/>
                  <a:gd name="f7" fmla="val 300723"/>
                  <a:gd name="f8" fmla="val 665354"/>
                  <a:gd name="f9" fmla="val 255694"/>
                  <a:gd name="f10" fmla="val 666041"/>
                  <a:gd name="f11" fmla="val 266004"/>
                  <a:gd name="f12" fmla="val 662261"/>
                  <a:gd name="f13" fmla="val 275627"/>
                  <a:gd name="f14" fmla="val 654700"/>
                  <a:gd name="f15" fmla="val 282844"/>
                  <a:gd name="f16" fmla="val 647139"/>
                  <a:gd name="f17" fmla="val 290061"/>
                  <a:gd name="f18" fmla="val 559502"/>
                  <a:gd name="f19" fmla="val 301059"/>
                  <a:gd name="f20" fmla="val 548161"/>
                  <a:gd name="f21" fmla="val 300715"/>
                  <a:gd name="f22" fmla="val 439904"/>
                  <a:gd name="f23" fmla="val 295560"/>
                  <a:gd name="f24" fmla="val 232668"/>
                  <a:gd name="f25" fmla="val 274252"/>
                  <a:gd name="f26" fmla="val 89355"/>
                  <a:gd name="f27" fmla="val 267035"/>
                  <a:gd name="f28" fmla="val 67017"/>
                  <a:gd name="f29" fmla="val 45365"/>
                  <a:gd name="f30" fmla="val 256725"/>
                  <a:gd name="f31" fmla="val 28869"/>
                  <a:gd name="f32" fmla="val 241260"/>
                  <a:gd name="f33" fmla="val 12716"/>
                  <a:gd name="f34" fmla="val 226138"/>
                  <a:gd name="f35" fmla="val 3093"/>
                  <a:gd name="f36" fmla="val 205861"/>
                  <a:gd name="f37" fmla="val 2749"/>
                  <a:gd name="f38" fmla="val 185928"/>
                  <a:gd name="f39" fmla="val 1375"/>
                  <a:gd name="f40" fmla="val 110319"/>
                  <a:gd name="f41" fmla="val 6186"/>
                  <a:gd name="f42" fmla="val 302777"/>
                  <a:gd name="f43" fmla="val 496266"/>
                  <a:gd name="f44" fmla="val 122005"/>
                  <a:gd name="f45" fmla="val 608991"/>
                  <a:gd name="f46" fmla="val 171494"/>
                  <a:gd name="f47" fmla="val 656075"/>
                  <a:gd name="f48" fmla="val 192114"/>
                  <a:gd name="f49" fmla="val 661573"/>
                  <a:gd name="f50" fmla="val 210329"/>
                  <a:gd name="f51" fmla="val 665010"/>
                  <a:gd name="f52" fmla="val 256037"/>
                  <a:gd name="f53" fmla="+- 0 0 -90"/>
                  <a:gd name="f54" fmla="*/ f3 1 665433"/>
                  <a:gd name="f55" fmla="*/ f4 1 300723"/>
                  <a:gd name="f56" fmla="+- f7 0 f5"/>
                  <a:gd name="f57" fmla="+- f6 0 f5"/>
                  <a:gd name="f58" fmla="*/ f53 f0 1"/>
                  <a:gd name="f59" fmla="*/ f57 1 665433"/>
                  <a:gd name="f60" fmla="*/ f56 1 300723"/>
                  <a:gd name="f61" fmla="*/ 665354 f57 1"/>
                  <a:gd name="f62" fmla="*/ 255694 f56 1"/>
                  <a:gd name="f63" fmla="*/ 654700 f57 1"/>
                  <a:gd name="f64" fmla="*/ 282844 f56 1"/>
                  <a:gd name="f65" fmla="*/ 548161 f57 1"/>
                  <a:gd name="f66" fmla="*/ 300715 f56 1"/>
                  <a:gd name="f67" fmla="*/ 89355 f57 1"/>
                  <a:gd name="f68" fmla="*/ 267035 f56 1"/>
                  <a:gd name="f69" fmla="*/ 28869 f57 1"/>
                  <a:gd name="f70" fmla="*/ 241260 f56 1"/>
                  <a:gd name="f71" fmla="*/ 2749 f57 1"/>
                  <a:gd name="f72" fmla="*/ 185928 f56 1"/>
                  <a:gd name="f73" fmla="*/ 0 f57 1"/>
                  <a:gd name="f74" fmla="*/ 6186 f56 1"/>
                  <a:gd name="f75" fmla="*/ 302777 f57 1"/>
                  <a:gd name="f76" fmla="*/ 0 f56 1"/>
                  <a:gd name="f77" fmla="*/ 608991 f57 1"/>
                  <a:gd name="f78" fmla="*/ 171494 f56 1"/>
                  <a:gd name="f79" fmla="*/ 665010 f57 1"/>
                  <a:gd name="f80" fmla="*/ 256037 f56 1"/>
                  <a:gd name="f81" fmla="*/ f58 1 f2"/>
                  <a:gd name="f82" fmla="*/ f61 1 665433"/>
                  <a:gd name="f83" fmla="*/ f62 1 300723"/>
                  <a:gd name="f84" fmla="*/ f63 1 665433"/>
                  <a:gd name="f85" fmla="*/ f64 1 300723"/>
                  <a:gd name="f86" fmla="*/ f65 1 665433"/>
                  <a:gd name="f87" fmla="*/ f66 1 300723"/>
                  <a:gd name="f88" fmla="*/ f67 1 665433"/>
                  <a:gd name="f89" fmla="*/ f68 1 300723"/>
                  <a:gd name="f90" fmla="*/ f69 1 665433"/>
                  <a:gd name="f91" fmla="*/ f70 1 300723"/>
                  <a:gd name="f92" fmla="*/ f71 1 665433"/>
                  <a:gd name="f93" fmla="*/ f72 1 300723"/>
                  <a:gd name="f94" fmla="*/ f73 1 665433"/>
                  <a:gd name="f95" fmla="*/ f74 1 300723"/>
                  <a:gd name="f96" fmla="*/ f75 1 665433"/>
                  <a:gd name="f97" fmla="*/ f76 1 300723"/>
                  <a:gd name="f98" fmla="*/ f77 1 665433"/>
                  <a:gd name="f99" fmla="*/ f78 1 300723"/>
                  <a:gd name="f100" fmla="*/ f79 1 665433"/>
                  <a:gd name="f101" fmla="*/ f80 1 300723"/>
                  <a:gd name="f102" fmla="*/ f5 1 f59"/>
                  <a:gd name="f103" fmla="*/ f6 1 f59"/>
                  <a:gd name="f104" fmla="*/ f5 1 f60"/>
                  <a:gd name="f105" fmla="*/ f7 1 f60"/>
                  <a:gd name="f106" fmla="+- f81 0 f1"/>
                  <a:gd name="f107" fmla="*/ f82 1 f59"/>
                  <a:gd name="f108" fmla="*/ f83 1 f60"/>
                  <a:gd name="f109" fmla="*/ f84 1 f59"/>
                  <a:gd name="f110" fmla="*/ f85 1 f60"/>
                  <a:gd name="f111" fmla="*/ f86 1 f59"/>
                  <a:gd name="f112" fmla="*/ f87 1 f60"/>
                  <a:gd name="f113" fmla="*/ f88 1 f59"/>
                  <a:gd name="f114" fmla="*/ f89 1 f60"/>
                  <a:gd name="f115" fmla="*/ f90 1 f59"/>
                  <a:gd name="f116" fmla="*/ f91 1 f60"/>
                  <a:gd name="f117" fmla="*/ f92 1 f59"/>
                  <a:gd name="f118" fmla="*/ f93 1 f60"/>
                  <a:gd name="f119" fmla="*/ f94 1 f59"/>
                  <a:gd name="f120" fmla="*/ f95 1 f60"/>
                  <a:gd name="f121" fmla="*/ f96 1 f59"/>
                  <a:gd name="f122" fmla="*/ f97 1 f60"/>
                  <a:gd name="f123" fmla="*/ f98 1 f59"/>
                  <a:gd name="f124" fmla="*/ f99 1 f60"/>
                  <a:gd name="f125" fmla="*/ f100 1 f59"/>
                  <a:gd name="f126" fmla="*/ f101 1 f60"/>
                  <a:gd name="f127" fmla="*/ f102 f54 1"/>
                  <a:gd name="f128" fmla="*/ f103 f54 1"/>
                  <a:gd name="f129" fmla="*/ f105 f55 1"/>
                  <a:gd name="f130" fmla="*/ f104 f55 1"/>
                  <a:gd name="f131" fmla="*/ f107 f54 1"/>
                  <a:gd name="f132" fmla="*/ f108 f55 1"/>
                  <a:gd name="f133" fmla="*/ f109 f54 1"/>
                  <a:gd name="f134" fmla="*/ f110 f55 1"/>
                  <a:gd name="f135" fmla="*/ f111 f54 1"/>
                  <a:gd name="f136" fmla="*/ f112 f55 1"/>
                  <a:gd name="f137" fmla="*/ f113 f54 1"/>
                  <a:gd name="f138" fmla="*/ f114 f55 1"/>
                  <a:gd name="f139" fmla="*/ f115 f54 1"/>
                  <a:gd name="f140" fmla="*/ f116 f55 1"/>
                  <a:gd name="f141" fmla="*/ f117 f54 1"/>
                  <a:gd name="f142" fmla="*/ f118 f55 1"/>
                  <a:gd name="f143" fmla="*/ f119 f54 1"/>
                  <a:gd name="f144" fmla="*/ f120 f55 1"/>
                  <a:gd name="f145" fmla="*/ f121 f54 1"/>
                  <a:gd name="f146" fmla="*/ f122 f55 1"/>
                  <a:gd name="f147" fmla="*/ f123 f54 1"/>
                  <a:gd name="f148" fmla="*/ f124 f55 1"/>
                  <a:gd name="f149" fmla="*/ f125 f54 1"/>
                  <a:gd name="f150" fmla="*/ f126 f55 1"/>
                </a:gdLst>
                <a:ahLst/>
                <a:cxnLst>
                  <a:cxn ang="3cd4">
                    <a:pos x="hc" y="t"/>
                  </a:cxn>
                  <a:cxn ang="0">
                    <a:pos x="r" y="vc"/>
                  </a:cxn>
                  <a:cxn ang="cd4">
                    <a:pos x="hc" y="b"/>
                  </a:cxn>
                  <a:cxn ang="cd2">
                    <a:pos x="l" y="vc"/>
                  </a:cxn>
                  <a:cxn ang="f106">
                    <a:pos x="f131" y="f132"/>
                  </a:cxn>
                  <a:cxn ang="f106">
                    <a:pos x="f133" y="f134"/>
                  </a:cxn>
                  <a:cxn ang="f106">
                    <a:pos x="f135" y="f136"/>
                  </a:cxn>
                  <a:cxn ang="f106">
                    <a:pos x="f137" y="f138"/>
                  </a:cxn>
                  <a:cxn ang="f106">
                    <a:pos x="f139" y="f140"/>
                  </a:cxn>
                  <a:cxn ang="f106">
                    <a:pos x="f141" y="f142"/>
                  </a:cxn>
                  <a:cxn ang="f106">
                    <a:pos x="f143" y="f144"/>
                  </a:cxn>
                  <a:cxn ang="f106">
                    <a:pos x="f145" y="f146"/>
                  </a:cxn>
                  <a:cxn ang="f106">
                    <a:pos x="f147" y="f148"/>
                  </a:cxn>
                  <a:cxn ang="f106">
                    <a:pos x="f149" y="f150"/>
                  </a:cxn>
                  <a:cxn ang="f106">
                    <a:pos x="f149" y="f150"/>
                  </a:cxn>
                </a:cxnLst>
                <a:rect l="f127" t="f130" r="f128" b="f129"/>
                <a:pathLst>
                  <a:path w="665433" h="300723">
                    <a:moveTo>
                      <a:pt x="f8" y="f9"/>
                    </a:moveTo>
                    <a:cubicBezTo>
                      <a:pt x="f10" y="f11"/>
                      <a:pt x="f12" y="f13"/>
                      <a:pt x="f14" y="f15"/>
                    </a:cubicBezTo>
                    <a:cubicBezTo>
                      <a:pt x="f16" y="f17"/>
                      <a:pt x="f18" y="f19"/>
                      <a:pt x="f20" y="f21"/>
                    </a:cubicBezTo>
                    <a:cubicBezTo>
                      <a:pt x="f22" y="f23"/>
                      <a:pt x="f24" y="f25"/>
                      <a:pt x="f26" y="f27"/>
                    </a:cubicBezTo>
                    <a:cubicBezTo>
                      <a:pt x="f28" y="f11"/>
                      <a:pt x="f29" y="f30"/>
                      <a:pt x="f31" y="f32"/>
                    </a:cubicBezTo>
                    <a:cubicBezTo>
                      <a:pt x="f33" y="f34"/>
                      <a:pt x="f35" y="f36"/>
                      <a:pt x="f37" y="f38"/>
                    </a:cubicBezTo>
                    <a:cubicBezTo>
                      <a:pt x="f39" y="f40"/>
                      <a:pt x="f5" y="f41"/>
                      <a:pt x="f5" y="f41"/>
                    </a:cubicBezTo>
                    <a:lnTo>
                      <a:pt x="f42" y="f5"/>
                    </a:lnTo>
                    <a:cubicBezTo>
                      <a:pt x="f42" y="f5"/>
                      <a:pt x="f43" y="f44"/>
                      <a:pt x="f45" y="f46"/>
                    </a:cubicBezTo>
                    <a:cubicBezTo>
                      <a:pt x="f47" y="f48"/>
                      <a:pt x="f49" y="f50"/>
                      <a:pt x="f51" y="f52"/>
                    </a:cubicBezTo>
                    <a:lnTo>
                      <a:pt x="f51" y="f52"/>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1" name="Freeform: Shape 80">
                <a:extLst>
                  <a:ext uri="{FF2B5EF4-FFF2-40B4-BE49-F238E27FC236}">
                    <a16:creationId xmlns:a16="http://schemas.microsoft.com/office/drawing/2014/main" id="{BF72BDE7-10F9-79C3-E00E-483F936B59C7}"/>
                  </a:ext>
                </a:extLst>
              </p:cNvPr>
              <p:cNvSpPr/>
              <p:nvPr/>
            </p:nvSpPr>
            <p:spPr>
              <a:xfrm>
                <a:off x="5494693" y="3321512"/>
                <a:ext cx="43882" cy="98627"/>
              </a:xfrm>
              <a:custGeom>
                <a:avLst/>
                <a:gdLst>
                  <a:gd name="f0" fmla="val 10800000"/>
                  <a:gd name="f1" fmla="val 5400000"/>
                  <a:gd name="f2" fmla="val 180"/>
                  <a:gd name="f3" fmla="val w"/>
                  <a:gd name="f4" fmla="val h"/>
                  <a:gd name="f5" fmla="val 0"/>
                  <a:gd name="f6" fmla="val 139186"/>
                  <a:gd name="f7" fmla="val 312808"/>
                  <a:gd name="f8" fmla="val 38553"/>
                  <a:gd name="f9" fmla="val 233417"/>
                  <a:gd name="f10" fmla="val 87981"/>
                  <a:gd name="f11" fmla="val 80825"/>
                  <a:gd name="f12" fmla="val 269785"/>
                  <a:gd name="f13" fmla="+- 0 0 71766"/>
                  <a:gd name="f14" fmla="val 451245"/>
                  <a:gd name="f15" fmla="+- 0 0 -90"/>
                  <a:gd name="f16" fmla="*/ f3 1 139186"/>
                  <a:gd name="f17" fmla="*/ f4 1 312808"/>
                  <a:gd name="f18" fmla="+- f7 0 f5"/>
                  <a:gd name="f19" fmla="+- f6 0 f5"/>
                  <a:gd name="f20" fmla="*/ f15 f0 1"/>
                  <a:gd name="f21" fmla="*/ f19 1 139186"/>
                  <a:gd name="f22" fmla="*/ f18 1 312808"/>
                  <a:gd name="f23" fmla="*/ 38553 f19 1"/>
                  <a:gd name="f24" fmla="*/ 0 f18 1"/>
                  <a:gd name="f25" fmla="*/ 80825 f19 1"/>
                  <a:gd name="f26" fmla="*/ 269785 f18 1"/>
                  <a:gd name="f27" fmla="*/ f20 1 f2"/>
                  <a:gd name="f28" fmla="*/ f23 1 139186"/>
                  <a:gd name="f29" fmla="*/ f24 1 312808"/>
                  <a:gd name="f30" fmla="*/ f25 1 139186"/>
                  <a:gd name="f31" fmla="*/ f26 1 312808"/>
                  <a:gd name="f32" fmla="*/ f5 1 f21"/>
                  <a:gd name="f33" fmla="*/ f6 1 f21"/>
                  <a:gd name="f34" fmla="*/ f5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8"/>
                  </a:cxn>
                  <a:cxn ang="f36">
                    <a:pos x="f45" y="f46"/>
                  </a:cxn>
                  <a:cxn ang="f36">
                    <a:pos x="f45" y="f46"/>
                  </a:cxn>
                </a:cxnLst>
                <a:rect l="f41" t="f44" r="f42" b="f43"/>
                <a:pathLst>
                  <a:path w="139186" h="312808">
                    <a:moveTo>
                      <a:pt x="f8" y="f5"/>
                    </a:moveTo>
                    <a:cubicBezTo>
                      <a:pt x="f8" y="f5"/>
                      <a:pt x="f9" y="f10"/>
                      <a:pt x="f11" y="f12"/>
                    </a:cubicBezTo>
                    <a:cubicBezTo>
                      <a:pt x="f13" y="f14"/>
                      <a:pt x="f8" y="f5"/>
                      <a:pt x="f8" y="f5"/>
                    </a:cubicBezTo>
                    <a:lnTo>
                      <a:pt x="f8" y="f5"/>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2" name="Freeform: Shape 81">
                <a:extLst>
                  <a:ext uri="{FF2B5EF4-FFF2-40B4-BE49-F238E27FC236}">
                    <a16:creationId xmlns:a16="http://schemas.microsoft.com/office/drawing/2014/main" id="{9E037574-4608-E9C3-ABEC-2C9BA4DA5B74}"/>
                  </a:ext>
                </a:extLst>
              </p:cNvPr>
              <p:cNvSpPr/>
              <p:nvPr/>
            </p:nvSpPr>
            <p:spPr>
              <a:xfrm>
                <a:off x="5368844" y="3298954"/>
                <a:ext cx="152147" cy="198488"/>
              </a:xfrm>
              <a:custGeom>
                <a:avLst/>
                <a:gdLst>
                  <a:gd name="f0" fmla="val 10800000"/>
                  <a:gd name="f1" fmla="val 5400000"/>
                  <a:gd name="f2" fmla="val 180"/>
                  <a:gd name="f3" fmla="val w"/>
                  <a:gd name="f4" fmla="val h"/>
                  <a:gd name="f5" fmla="val 0"/>
                  <a:gd name="f6" fmla="val 482526"/>
                  <a:gd name="f7" fmla="val 629521"/>
                  <a:gd name="f8" fmla="val 473786"/>
                  <a:gd name="f9" fmla="val 226872"/>
                  <a:gd name="f10" fmla="val 471037"/>
                  <a:gd name="f11" fmla="val 161918"/>
                  <a:gd name="f12" fmla="val 441824"/>
                  <a:gd name="f13" fmla="val 100744"/>
                  <a:gd name="f14" fmla="val 392679"/>
                  <a:gd name="f15" fmla="val 58128"/>
                  <a:gd name="f16" fmla="val 343533"/>
                  <a:gd name="f17" fmla="val 15513"/>
                  <a:gd name="f18" fmla="val 278923"/>
                  <a:gd name="f19" fmla="+- 0 0 5108"/>
                  <a:gd name="f20" fmla="val 214312"/>
                  <a:gd name="f21" fmla="val 1078"/>
                  <a:gd name="f22" fmla="val 88871"/>
                  <a:gd name="f23" fmla="val 13450"/>
                  <a:gd name="f24" fmla="+- 0 0 4953"/>
                  <a:gd name="f25" fmla="val 121364"/>
                  <a:gd name="f26" fmla="val 203"/>
                  <a:gd name="f27" fmla="val 247149"/>
                  <a:gd name="f28" fmla="val 3296"/>
                  <a:gd name="f29" fmla="val 319665"/>
                  <a:gd name="f30" fmla="val 6389"/>
                  <a:gd name="f31" fmla="val 398710"/>
                  <a:gd name="f32" fmla="val 9138"/>
                  <a:gd name="f33" fmla="val 467445"/>
                  <a:gd name="f34" fmla="val 10856"/>
                  <a:gd name="f35" fmla="val 513841"/>
                  <a:gd name="f36" fmla="val 31821"/>
                  <a:gd name="f37" fmla="val 557487"/>
                  <a:gd name="f38" fmla="val 67219"/>
                  <a:gd name="f39" fmla="val 588074"/>
                  <a:gd name="f40" fmla="val 102274"/>
                  <a:gd name="f41" fmla="val 618661"/>
                  <a:gd name="f42" fmla="val 148326"/>
                  <a:gd name="f43" fmla="val 633439"/>
                  <a:gd name="f44" fmla="val 194722"/>
                  <a:gd name="f45" fmla="val 628628"/>
                  <a:gd name="f46" fmla="val 237682"/>
                  <a:gd name="f47" fmla="val 624504"/>
                  <a:gd name="f48" fmla="val 283047"/>
                  <a:gd name="f49" fmla="val 620036"/>
                  <a:gd name="f50" fmla="val 325319"/>
                  <a:gd name="f51" fmla="val 615568"/>
                  <a:gd name="f52" fmla="val 417424"/>
                  <a:gd name="f53" fmla="val 606633"/>
                  <a:gd name="f54" fmla="val 486158"/>
                  <a:gd name="f55" fmla="val 527244"/>
                  <a:gd name="f56" fmla="val 482378"/>
                  <a:gd name="f57" fmla="val 434795"/>
                  <a:gd name="f58" fmla="val 479629"/>
                  <a:gd name="f59" fmla="val 370872"/>
                  <a:gd name="f60" fmla="val 476879"/>
                  <a:gd name="f61" fmla="val 296638"/>
                  <a:gd name="f62" fmla="val 226529"/>
                  <a:gd name="f63" fmla="+- 0 0 -90"/>
                  <a:gd name="f64" fmla="*/ f3 1 482526"/>
                  <a:gd name="f65" fmla="*/ f4 1 629521"/>
                  <a:gd name="f66" fmla="+- f7 0 f5"/>
                  <a:gd name="f67" fmla="+- f6 0 f5"/>
                  <a:gd name="f68" fmla="*/ f63 f0 1"/>
                  <a:gd name="f69" fmla="*/ f67 1 482526"/>
                  <a:gd name="f70" fmla="*/ f66 1 629521"/>
                  <a:gd name="f71" fmla="*/ 473786 f67 1"/>
                  <a:gd name="f72" fmla="*/ 226872 f66 1"/>
                  <a:gd name="f73" fmla="*/ 392679 f67 1"/>
                  <a:gd name="f74" fmla="*/ 58128 f66 1"/>
                  <a:gd name="f75" fmla="*/ 214312 f67 1"/>
                  <a:gd name="f76" fmla="*/ 1078 f66 1"/>
                  <a:gd name="f77" fmla="*/ 203 f67 1"/>
                  <a:gd name="f78" fmla="*/ 247149 f66 1"/>
                  <a:gd name="f79" fmla="*/ 9138 f67 1"/>
                  <a:gd name="f80" fmla="*/ 467445 f66 1"/>
                  <a:gd name="f81" fmla="*/ 67219 f67 1"/>
                  <a:gd name="f82" fmla="*/ 588074 f66 1"/>
                  <a:gd name="f83" fmla="*/ 194722 f67 1"/>
                  <a:gd name="f84" fmla="*/ 628628 f66 1"/>
                  <a:gd name="f85" fmla="*/ 325319 f67 1"/>
                  <a:gd name="f86" fmla="*/ 615568 f66 1"/>
                  <a:gd name="f87" fmla="*/ 482378 f67 1"/>
                  <a:gd name="f88" fmla="*/ 434795 f66 1"/>
                  <a:gd name="f89" fmla="*/ 226529 f66 1"/>
                  <a:gd name="f90" fmla="*/ f68 1 f2"/>
                  <a:gd name="f91" fmla="*/ f71 1 482526"/>
                  <a:gd name="f92" fmla="*/ f72 1 629521"/>
                  <a:gd name="f93" fmla="*/ f73 1 482526"/>
                  <a:gd name="f94" fmla="*/ f74 1 629521"/>
                  <a:gd name="f95" fmla="*/ f75 1 482526"/>
                  <a:gd name="f96" fmla="*/ f76 1 629521"/>
                  <a:gd name="f97" fmla="*/ f77 1 482526"/>
                  <a:gd name="f98" fmla="*/ f78 1 629521"/>
                  <a:gd name="f99" fmla="*/ f79 1 482526"/>
                  <a:gd name="f100" fmla="*/ f80 1 629521"/>
                  <a:gd name="f101" fmla="*/ f81 1 482526"/>
                  <a:gd name="f102" fmla="*/ f82 1 629521"/>
                  <a:gd name="f103" fmla="*/ f83 1 482526"/>
                  <a:gd name="f104" fmla="*/ f84 1 629521"/>
                  <a:gd name="f105" fmla="*/ f85 1 482526"/>
                  <a:gd name="f106" fmla="*/ f86 1 629521"/>
                  <a:gd name="f107" fmla="*/ f87 1 482526"/>
                  <a:gd name="f108" fmla="*/ f88 1 629521"/>
                  <a:gd name="f109" fmla="*/ f89 1 629521"/>
                  <a:gd name="f110" fmla="*/ f5 1 f69"/>
                  <a:gd name="f111" fmla="*/ f6 1 f69"/>
                  <a:gd name="f112" fmla="*/ f5 1 f70"/>
                  <a:gd name="f113" fmla="*/ f7 1 f70"/>
                  <a:gd name="f114" fmla="+- f90 0 f1"/>
                  <a:gd name="f115" fmla="*/ f91 1 f69"/>
                  <a:gd name="f116" fmla="*/ f92 1 f70"/>
                  <a:gd name="f117" fmla="*/ f93 1 f69"/>
                  <a:gd name="f118" fmla="*/ f94 1 f70"/>
                  <a:gd name="f119" fmla="*/ f95 1 f69"/>
                  <a:gd name="f120" fmla="*/ f96 1 f70"/>
                  <a:gd name="f121" fmla="*/ f97 1 f69"/>
                  <a:gd name="f122" fmla="*/ f98 1 f70"/>
                  <a:gd name="f123" fmla="*/ f99 1 f69"/>
                  <a:gd name="f124" fmla="*/ f100 1 f70"/>
                  <a:gd name="f125" fmla="*/ f101 1 f69"/>
                  <a:gd name="f126" fmla="*/ f102 1 f70"/>
                  <a:gd name="f127" fmla="*/ f103 1 f69"/>
                  <a:gd name="f128" fmla="*/ f104 1 f70"/>
                  <a:gd name="f129" fmla="*/ f105 1 f69"/>
                  <a:gd name="f130" fmla="*/ f106 1 f70"/>
                  <a:gd name="f131" fmla="*/ f107 1 f69"/>
                  <a:gd name="f132" fmla="*/ f108 1 f70"/>
                  <a:gd name="f133" fmla="*/ f109 1 f70"/>
                  <a:gd name="f134" fmla="*/ f110 f64 1"/>
                  <a:gd name="f135" fmla="*/ f111 f64 1"/>
                  <a:gd name="f136" fmla="*/ f113 f65 1"/>
                  <a:gd name="f137" fmla="*/ f112 f65 1"/>
                  <a:gd name="f138" fmla="*/ f115 f64 1"/>
                  <a:gd name="f139" fmla="*/ f116 f65 1"/>
                  <a:gd name="f140" fmla="*/ f117 f64 1"/>
                  <a:gd name="f141" fmla="*/ f118 f65 1"/>
                  <a:gd name="f142" fmla="*/ f119 f64 1"/>
                  <a:gd name="f143" fmla="*/ f120 f65 1"/>
                  <a:gd name="f144" fmla="*/ f121 f64 1"/>
                  <a:gd name="f145" fmla="*/ f122 f65 1"/>
                  <a:gd name="f146" fmla="*/ f123 f64 1"/>
                  <a:gd name="f147" fmla="*/ f124 f65 1"/>
                  <a:gd name="f148" fmla="*/ f125 f64 1"/>
                  <a:gd name="f149" fmla="*/ f126 f65 1"/>
                  <a:gd name="f150" fmla="*/ f127 f64 1"/>
                  <a:gd name="f151" fmla="*/ f128 f65 1"/>
                  <a:gd name="f152" fmla="*/ f129 f64 1"/>
                  <a:gd name="f153" fmla="*/ f130 f65 1"/>
                  <a:gd name="f154" fmla="*/ f131 f64 1"/>
                  <a:gd name="f155" fmla="*/ f132 f65 1"/>
                  <a:gd name="f156" fmla="*/ f133 f65 1"/>
                </a:gdLst>
                <a:ahLst/>
                <a:cxnLst>
                  <a:cxn ang="3cd4">
                    <a:pos x="hc" y="t"/>
                  </a:cxn>
                  <a:cxn ang="0">
                    <a:pos x="r" y="vc"/>
                  </a:cxn>
                  <a:cxn ang="cd4">
                    <a:pos x="hc" y="b"/>
                  </a:cxn>
                  <a:cxn ang="cd2">
                    <a:pos x="l" y="vc"/>
                  </a:cxn>
                  <a:cxn ang="f114">
                    <a:pos x="f138" y="f139"/>
                  </a:cxn>
                  <a:cxn ang="f114">
                    <a:pos x="f140" y="f141"/>
                  </a:cxn>
                  <a:cxn ang="f114">
                    <a:pos x="f142" y="f143"/>
                  </a:cxn>
                  <a:cxn ang="f114">
                    <a:pos x="f142" y="f143"/>
                  </a:cxn>
                  <a:cxn ang="f114">
                    <a:pos x="f144" y="f145"/>
                  </a:cxn>
                  <a:cxn ang="f114">
                    <a:pos x="f146" y="f147"/>
                  </a:cxn>
                  <a:cxn ang="f114">
                    <a:pos x="f148" y="f149"/>
                  </a:cxn>
                  <a:cxn ang="f114">
                    <a:pos x="f150" y="f151"/>
                  </a:cxn>
                  <a:cxn ang="f114">
                    <a:pos x="f152" y="f153"/>
                  </a:cxn>
                  <a:cxn ang="f114">
                    <a:pos x="f154" y="f155"/>
                  </a:cxn>
                  <a:cxn ang="f114">
                    <a:pos x="f138" y="f156"/>
                  </a:cxn>
                  <a:cxn ang="f114">
                    <a:pos x="f138" y="f156"/>
                  </a:cxn>
                </a:cxnLst>
                <a:rect l="f134" t="f137" r="f135" b="f136"/>
                <a:pathLst>
                  <a:path w="482526" h="629521">
                    <a:moveTo>
                      <a:pt x="f8" y="f9"/>
                    </a:moveTo>
                    <a:cubicBezTo>
                      <a:pt x="f10" y="f11"/>
                      <a:pt x="f12" y="f13"/>
                      <a:pt x="f14" y="f15"/>
                    </a:cubicBezTo>
                    <a:cubicBezTo>
                      <a:pt x="f16" y="f17"/>
                      <a:pt x="f18" y="f19"/>
                      <a:pt x="f20" y="f21"/>
                    </a:cubicBezTo>
                    <a:lnTo>
                      <a:pt x="f20" y="f21"/>
                    </a:ln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62"/>
                    </a:cubicBezTo>
                    <a:lnTo>
                      <a:pt x="f8" y="f62"/>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3" name="Freeform: Shape 82">
                <a:extLst>
                  <a:ext uri="{FF2B5EF4-FFF2-40B4-BE49-F238E27FC236}">
                    <a16:creationId xmlns:a16="http://schemas.microsoft.com/office/drawing/2014/main" id="{E73CA92A-B614-9CA1-BF3D-3B0AE631AF1A}"/>
                  </a:ext>
                </a:extLst>
              </p:cNvPr>
              <p:cNvSpPr/>
              <p:nvPr/>
            </p:nvSpPr>
            <p:spPr>
              <a:xfrm>
                <a:off x="5331957" y="3443849"/>
                <a:ext cx="151058" cy="177384"/>
              </a:xfrm>
              <a:custGeom>
                <a:avLst/>
                <a:gdLst>
                  <a:gd name="f0" fmla="val 10800000"/>
                  <a:gd name="f1" fmla="val 5400000"/>
                  <a:gd name="f2" fmla="val 180"/>
                  <a:gd name="f3" fmla="val w"/>
                  <a:gd name="f4" fmla="val h"/>
                  <a:gd name="f5" fmla="val 0"/>
                  <a:gd name="f6" fmla="val 479082"/>
                  <a:gd name="f7" fmla="val 562595"/>
                  <a:gd name="f8" fmla="val 441278"/>
                  <a:gd name="f9" fmla="val 170119"/>
                  <a:gd name="f10" fmla="val 137814"/>
                  <a:gd name="f11" fmla="val 393164"/>
                  <a:gd name="f12" fmla="+- 0 0 -90"/>
                  <a:gd name="f13" fmla="*/ f3 1 479082"/>
                  <a:gd name="f14" fmla="*/ f4 1 562595"/>
                  <a:gd name="f15" fmla="+- f7 0 f5"/>
                  <a:gd name="f16" fmla="+- f6 0 f5"/>
                  <a:gd name="f17" fmla="*/ f12 f0 1"/>
                  <a:gd name="f18" fmla="*/ f16 1 479082"/>
                  <a:gd name="f19" fmla="*/ f15 1 562595"/>
                  <a:gd name="f20" fmla="*/ 0 f16 1"/>
                  <a:gd name="f21" fmla="*/ 441278 f15 1"/>
                  <a:gd name="f22" fmla="*/ 170119 f16 1"/>
                  <a:gd name="f23" fmla="*/ 0 f15 1"/>
                  <a:gd name="f24" fmla="*/ 479082 f16 1"/>
                  <a:gd name="f25" fmla="*/ 137814 f15 1"/>
                  <a:gd name="f26" fmla="*/ 393164 f16 1"/>
                  <a:gd name="f27" fmla="*/ 562595 f15 1"/>
                  <a:gd name="f28" fmla="*/ f17 1 f2"/>
                  <a:gd name="f29" fmla="*/ f20 1 479082"/>
                  <a:gd name="f30" fmla="*/ f21 1 562595"/>
                  <a:gd name="f31" fmla="*/ f22 1 479082"/>
                  <a:gd name="f32" fmla="*/ f23 1 562595"/>
                  <a:gd name="f33" fmla="*/ f24 1 479082"/>
                  <a:gd name="f34" fmla="*/ f25 1 562595"/>
                  <a:gd name="f35" fmla="*/ f26 1 479082"/>
                  <a:gd name="f36" fmla="*/ f27 1 562595"/>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Lst>
                <a:rect l="f50" t="f53" r="f51" b="f52"/>
                <a:pathLst>
                  <a:path w="479082" h="562595">
                    <a:moveTo>
                      <a:pt x="f5" y="f8"/>
                    </a:moveTo>
                    <a:lnTo>
                      <a:pt x="f9" y="f5"/>
                    </a:lnTo>
                    <a:lnTo>
                      <a:pt x="f6" y="f10"/>
                    </a:lnTo>
                    <a:lnTo>
                      <a:pt x="f11" y="f7"/>
                    </a:lnTo>
                    <a:lnTo>
                      <a:pt x="f5" y="f8"/>
                    </a:lnTo>
                    <a:lnTo>
                      <a:pt x="f5" y="f8"/>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4" name="Freeform: Shape 83">
                <a:extLst>
                  <a:ext uri="{FF2B5EF4-FFF2-40B4-BE49-F238E27FC236}">
                    <a16:creationId xmlns:a16="http://schemas.microsoft.com/office/drawing/2014/main" id="{AF612583-222D-5CC9-1C46-52F20313F7AE}"/>
                  </a:ext>
                </a:extLst>
              </p:cNvPr>
              <p:cNvSpPr/>
              <p:nvPr/>
            </p:nvSpPr>
            <p:spPr>
              <a:xfrm>
                <a:off x="5337380" y="3280702"/>
                <a:ext cx="181490" cy="150683"/>
              </a:xfrm>
              <a:custGeom>
                <a:avLst/>
                <a:gdLst>
                  <a:gd name="f0" fmla="val 10800000"/>
                  <a:gd name="f1" fmla="val 5400000"/>
                  <a:gd name="f2" fmla="val 180"/>
                  <a:gd name="f3" fmla="val w"/>
                  <a:gd name="f4" fmla="val h"/>
                  <a:gd name="f5" fmla="val 0"/>
                  <a:gd name="f6" fmla="val 575593"/>
                  <a:gd name="f7" fmla="val 477906"/>
                  <a:gd name="f8" fmla="val 236430"/>
                  <a:gd name="f9" fmla="val 256924"/>
                  <a:gd name="f10" fmla="val 266673"/>
                  <a:gd name="f11" fmla="val 473095"/>
                  <a:gd name="f12" fmla="val 96898"/>
                  <a:gd name="f13" fmla="val 10635"/>
                  <a:gd name="f14" fmla="val 283043"/>
                  <a:gd name="f15" fmla="val 669"/>
                  <a:gd name="f16" fmla="val 183034"/>
                  <a:gd name="f17" fmla="+- 0 0 17890"/>
                  <a:gd name="f18" fmla="+- 0 0 2894"/>
                  <a:gd name="f19" fmla="val 354654"/>
                  <a:gd name="f20" fmla="+- 0 0 40011"/>
                  <a:gd name="f21" fmla="val 505183"/>
                  <a:gd name="f22" fmla="val 39378"/>
                  <a:gd name="f23" fmla="val 656056"/>
                  <a:gd name="f24" fmla="val 118423"/>
                  <a:gd name="f25" fmla="val 563608"/>
                  <a:gd name="f26" fmla="val 261392"/>
                  <a:gd name="f27" fmla="val 236086"/>
                  <a:gd name="f28" fmla="+- 0 0 -90"/>
                  <a:gd name="f29" fmla="*/ f3 1 575593"/>
                  <a:gd name="f30" fmla="*/ f4 1 477906"/>
                  <a:gd name="f31" fmla="+- f7 0 f5"/>
                  <a:gd name="f32" fmla="+- f6 0 f5"/>
                  <a:gd name="f33" fmla="*/ f28 f0 1"/>
                  <a:gd name="f34" fmla="*/ f32 1 575593"/>
                  <a:gd name="f35" fmla="*/ f31 1 477906"/>
                  <a:gd name="f36" fmla="*/ 236430 f32 1"/>
                  <a:gd name="f37" fmla="*/ 256924 f31 1"/>
                  <a:gd name="f38" fmla="*/ 96898 f32 1"/>
                  <a:gd name="f39" fmla="*/ 477906 f31 1"/>
                  <a:gd name="f40" fmla="*/ 669 f32 1"/>
                  <a:gd name="f41" fmla="*/ 183034 f31 1"/>
                  <a:gd name="f42" fmla="*/ 505183 f32 1"/>
                  <a:gd name="f43" fmla="*/ 39378 f31 1"/>
                  <a:gd name="f44" fmla="*/ 236086 f32 1"/>
                  <a:gd name="f45" fmla="*/ f33 1 f2"/>
                  <a:gd name="f46" fmla="*/ f36 1 575593"/>
                  <a:gd name="f47" fmla="*/ f37 1 477906"/>
                  <a:gd name="f48" fmla="*/ f38 1 575593"/>
                  <a:gd name="f49" fmla="*/ f39 1 477906"/>
                  <a:gd name="f50" fmla="*/ f40 1 575593"/>
                  <a:gd name="f51" fmla="*/ f41 1 477906"/>
                  <a:gd name="f52" fmla="*/ f42 1 575593"/>
                  <a:gd name="f53" fmla="*/ f43 1 477906"/>
                  <a:gd name="f54" fmla="*/ f44 1 575593"/>
                  <a:gd name="f55" fmla="*/ f5 1 f34"/>
                  <a:gd name="f56" fmla="*/ f6 1 f34"/>
                  <a:gd name="f57" fmla="*/ f5 1 f35"/>
                  <a:gd name="f58" fmla="*/ f7 1 f35"/>
                  <a:gd name="f59" fmla="+- f45 0 f1"/>
                  <a:gd name="f60" fmla="*/ f46 1 f34"/>
                  <a:gd name="f61" fmla="*/ f47 1 f35"/>
                  <a:gd name="f62" fmla="*/ f48 1 f34"/>
                  <a:gd name="f63" fmla="*/ f49 1 f35"/>
                  <a:gd name="f64" fmla="*/ f50 1 f34"/>
                  <a:gd name="f65" fmla="*/ f51 1 f35"/>
                  <a:gd name="f66" fmla="*/ f52 1 f34"/>
                  <a:gd name="f67" fmla="*/ f53 1 f35"/>
                  <a:gd name="f68" fmla="*/ f54 1 f34"/>
                  <a:gd name="f69" fmla="*/ f55 f29 1"/>
                  <a:gd name="f70" fmla="*/ f56 f29 1"/>
                  <a:gd name="f71" fmla="*/ f58 f30 1"/>
                  <a:gd name="f72" fmla="*/ f57 f30 1"/>
                  <a:gd name="f73" fmla="*/ f60 f29 1"/>
                  <a:gd name="f74" fmla="*/ f61 f30 1"/>
                  <a:gd name="f75" fmla="*/ f62 f29 1"/>
                  <a:gd name="f76" fmla="*/ f63 f30 1"/>
                  <a:gd name="f77" fmla="*/ f64 f29 1"/>
                  <a:gd name="f78" fmla="*/ f65 f30 1"/>
                  <a:gd name="f79" fmla="*/ f66 f29 1"/>
                  <a:gd name="f80" fmla="*/ f67 f30 1"/>
                  <a:gd name="f81" fmla="*/ f68 f29 1"/>
                </a:gdLst>
                <a:ahLst/>
                <a:cxnLst>
                  <a:cxn ang="3cd4">
                    <a:pos x="hc" y="t"/>
                  </a:cxn>
                  <a:cxn ang="0">
                    <a:pos x="r" y="vc"/>
                  </a:cxn>
                  <a:cxn ang="cd4">
                    <a:pos x="hc" y="b"/>
                  </a:cxn>
                  <a:cxn ang="cd2">
                    <a:pos x="l" y="vc"/>
                  </a:cxn>
                  <a:cxn ang="f59">
                    <a:pos x="f73" y="f74"/>
                  </a:cxn>
                  <a:cxn ang="f59">
                    <a:pos x="f75" y="f76"/>
                  </a:cxn>
                  <a:cxn ang="f59">
                    <a:pos x="f77" y="f78"/>
                  </a:cxn>
                  <a:cxn ang="f59">
                    <a:pos x="f79" y="f80"/>
                  </a:cxn>
                  <a:cxn ang="f59">
                    <a:pos x="f81" y="f74"/>
                  </a:cxn>
                  <a:cxn ang="f59">
                    <a:pos x="f81" y="f74"/>
                  </a:cxn>
                </a:cxnLst>
                <a:rect l="f69" t="f72" r="f70" b="f71"/>
                <a:pathLst>
                  <a:path w="575593" h="477906">
                    <a:moveTo>
                      <a:pt x="f8" y="f9"/>
                    </a:moveTo>
                    <a:cubicBezTo>
                      <a:pt x="f8" y="f9"/>
                      <a:pt x="f10" y="f11"/>
                      <a:pt x="f12" y="f7"/>
                    </a:cubicBezTo>
                    <a:cubicBezTo>
                      <a:pt x="f12" y="f7"/>
                      <a:pt x="f13" y="f14"/>
                      <a:pt x="f15" y="f16"/>
                    </a:cubicBezTo>
                    <a:cubicBezTo>
                      <a:pt x="f17" y="f18"/>
                      <a:pt x="f19" y="f20"/>
                      <a:pt x="f21" y="f22"/>
                    </a:cubicBezTo>
                    <a:cubicBezTo>
                      <a:pt x="f23" y="f24"/>
                      <a:pt x="f25" y="f26"/>
                      <a:pt x="f27" y="f9"/>
                    </a:cubicBezTo>
                    <a:lnTo>
                      <a:pt x="f27" y="f9"/>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5" name="Freeform: Shape 84">
                <a:extLst>
                  <a:ext uri="{FF2B5EF4-FFF2-40B4-BE49-F238E27FC236}">
                    <a16:creationId xmlns:a16="http://schemas.microsoft.com/office/drawing/2014/main" id="{F3E28CB8-C623-1D0A-ACA7-D74B4FA1AFD0}"/>
                  </a:ext>
                </a:extLst>
              </p:cNvPr>
              <p:cNvSpPr/>
              <p:nvPr/>
            </p:nvSpPr>
            <p:spPr>
              <a:xfrm>
                <a:off x="5191688" y="3545137"/>
                <a:ext cx="364296" cy="533095"/>
              </a:xfrm>
              <a:custGeom>
                <a:avLst/>
                <a:gdLst>
                  <a:gd name="f0" fmla="val 10800000"/>
                  <a:gd name="f1" fmla="val 5400000"/>
                  <a:gd name="f2" fmla="val 180"/>
                  <a:gd name="f3" fmla="val w"/>
                  <a:gd name="f4" fmla="val h"/>
                  <a:gd name="f5" fmla="val 0"/>
                  <a:gd name="f6" fmla="val 1155390"/>
                  <a:gd name="f7" fmla="val 1690720"/>
                  <a:gd name="f8" fmla="val 878566"/>
                  <a:gd name="f9" fmla="val 41010"/>
                  <a:gd name="f10" fmla="val 776151"/>
                  <a:gd name="f11" fmla="val 195663"/>
                  <a:gd name="f12" fmla="val 530767"/>
                  <a:gd name="f13" fmla="val 55444"/>
                  <a:gd name="f14" fmla="val 490901"/>
                  <a:gd name="f15" fmla="val 800"/>
                  <a:gd name="f16" fmla="val 484715"/>
                  <a:gd name="f17" fmla="+- 0 0 7792"/>
                  <a:gd name="f18" fmla="val 376457"/>
                  <a:gd name="f19" fmla="val 362367"/>
                  <a:gd name="f20" fmla="val 65067"/>
                  <a:gd name="f21" fmla="val 146883"/>
                  <a:gd name="f22" fmla="val 213878"/>
                  <a:gd name="f23" fmla="val 118702"/>
                  <a:gd name="f24" fmla="val 852426"/>
                  <a:gd name="f25" fmla="val 80210"/>
                  <a:gd name="f26" fmla="val 1082344"/>
                  <a:gd name="f27" fmla="val 62339"/>
                  <a:gd name="f28" fmla="val 1189227"/>
                  <a:gd name="f29" fmla="+- 0 0 38014"/>
                  <a:gd name="f30" fmla="val 1549398"/>
                  <a:gd name="f31" fmla="val 15599"/>
                  <a:gd name="f32" fmla="val 1642877"/>
                  <a:gd name="f33" fmla="val 33470"/>
                  <a:gd name="f34" fmla="val 1673808"/>
                  <a:gd name="f35" fmla="val 201527"/>
                  <a:gd name="f36" fmla="val 1650094"/>
                  <a:gd name="f37" fmla="val 234863"/>
                  <a:gd name="f38" fmla="val 1655937"/>
                  <a:gd name="f39" fmla="val 375426"/>
                  <a:gd name="f40" fmla="val 1681025"/>
                  <a:gd name="f41" fmla="val 1005382"/>
                  <a:gd name="f42" fmla="val 1729827"/>
                  <a:gd name="f43" fmla="val 1091988"/>
                  <a:gd name="f44" fmla="val 1633254"/>
                  <a:gd name="f45" fmla="val 1177906"/>
                  <a:gd name="f46" fmla="val 1537369"/>
                  <a:gd name="f47" fmla="val 1113639"/>
                  <a:gd name="f48" fmla="val 1359002"/>
                  <a:gd name="f49" fmla="val 1130136"/>
                  <a:gd name="f50" fmla="val 1245589"/>
                  <a:gd name="f51" fmla="val 1217429"/>
                  <a:gd name="f52" fmla="val 649658"/>
                  <a:gd name="f53" fmla="val 1050403"/>
                  <a:gd name="f54" fmla="val 132427"/>
                  <a:gd name="f55" fmla="val 878910"/>
                  <a:gd name="f56" fmla="val 40666"/>
                  <a:gd name="f57" fmla="+- 0 0 -90"/>
                  <a:gd name="f58" fmla="*/ f3 1 1155390"/>
                  <a:gd name="f59" fmla="*/ f4 1 1690720"/>
                  <a:gd name="f60" fmla="+- f7 0 f5"/>
                  <a:gd name="f61" fmla="+- f6 0 f5"/>
                  <a:gd name="f62" fmla="*/ f57 f0 1"/>
                  <a:gd name="f63" fmla="*/ f61 1 1155390"/>
                  <a:gd name="f64" fmla="*/ f60 1 1690720"/>
                  <a:gd name="f65" fmla="*/ 878566 f61 1"/>
                  <a:gd name="f66" fmla="*/ 41010 f60 1"/>
                  <a:gd name="f67" fmla="*/ 490901 f61 1"/>
                  <a:gd name="f68" fmla="*/ 800 f60 1"/>
                  <a:gd name="f69" fmla="*/ 362367 f61 1"/>
                  <a:gd name="f70" fmla="*/ 65067 f60 1"/>
                  <a:gd name="f71" fmla="*/ 80210 f61 1"/>
                  <a:gd name="f72" fmla="*/ 1082344 f60 1"/>
                  <a:gd name="f73" fmla="*/ 15599 f61 1"/>
                  <a:gd name="f74" fmla="*/ 1642877 f60 1"/>
                  <a:gd name="f75" fmla="*/ 234863 f61 1"/>
                  <a:gd name="f76" fmla="*/ 1655937 f60 1"/>
                  <a:gd name="f77" fmla="*/ 1091988 f61 1"/>
                  <a:gd name="f78" fmla="*/ 1633254 f60 1"/>
                  <a:gd name="f79" fmla="*/ 1130136 f61 1"/>
                  <a:gd name="f80" fmla="*/ 1245589 f60 1"/>
                  <a:gd name="f81" fmla="*/ 1050403 f61 1"/>
                  <a:gd name="f82" fmla="*/ 132427 f60 1"/>
                  <a:gd name="f83" fmla="*/ 878910 f61 1"/>
                  <a:gd name="f84" fmla="*/ 40666 f60 1"/>
                  <a:gd name="f85" fmla="*/ f62 1 f2"/>
                  <a:gd name="f86" fmla="*/ f65 1 1155390"/>
                  <a:gd name="f87" fmla="*/ f66 1 1690720"/>
                  <a:gd name="f88" fmla="*/ f67 1 1155390"/>
                  <a:gd name="f89" fmla="*/ f68 1 1690720"/>
                  <a:gd name="f90" fmla="*/ f69 1 1155390"/>
                  <a:gd name="f91" fmla="*/ f70 1 1690720"/>
                  <a:gd name="f92" fmla="*/ f71 1 1155390"/>
                  <a:gd name="f93" fmla="*/ f72 1 1690720"/>
                  <a:gd name="f94" fmla="*/ f73 1 1155390"/>
                  <a:gd name="f95" fmla="*/ f74 1 1690720"/>
                  <a:gd name="f96" fmla="*/ f75 1 1155390"/>
                  <a:gd name="f97" fmla="*/ f76 1 1690720"/>
                  <a:gd name="f98" fmla="*/ f77 1 1155390"/>
                  <a:gd name="f99" fmla="*/ f78 1 1690720"/>
                  <a:gd name="f100" fmla="*/ f79 1 1155390"/>
                  <a:gd name="f101" fmla="*/ f80 1 1690720"/>
                  <a:gd name="f102" fmla="*/ f81 1 1155390"/>
                  <a:gd name="f103" fmla="*/ f82 1 1690720"/>
                  <a:gd name="f104" fmla="*/ f83 1 1155390"/>
                  <a:gd name="f105" fmla="*/ f84 1 1690720"/>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4"/>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9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Lst>
                <a:rect l="f131" t="f134" r="f132" b="f133"/>
                <a:pathLst>
                  <a:path w="1155390" h="1690720">
                    <a:moveTo>
                      <a:pt x="f8" y="f9"/>
                    </a:moveTo>
                    <a:cubicBezTo>
                      <a:pt x="f10" y="f11"/>
                      <a:pt x="f12" y="f13"/>
                      <a:pt x="f14" y="f15"/>
                    </a:cubicBezTo>
                    <a:cubicBezTo>
                      <a:pt x="f16" y="f17"/>
                      <a:pt x="f18" y="f13"/>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3" y="f54"/>
                    </a:cubicBezTo>
                    <a:lnTo>
                      <a:pt x="f55" y="f56"/>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6" name="Freeform: Shape 85">
                <a:extLst>
                  <a:ext uri="{FF2B5EF4-FFF2-40B4-BE49-F238E27FC236}">
                    <a16:creationId xmlns:a16="http://schemas.microsoft.com/office/drawing/2014/main" id="{8563AE3C-821B-C656-1265-425148A0846F}"/>
                  </a:ext>
                </a:extLst>
              </p:cNvPr>
              <p:cNvSpPr/>
              <p:nvPr/>
            </p:nvSpPr>
            <p:spPr>
              <a:xfrm>
                <a:off x="5191588" y="3745318"/>
                <a:ext cx="429191" cy="408142"/>
              </a:xfrm>
              <a:custGeom>
                <a:avLst/>
                <a:gdLst>
                  <a:gd name="f0" fmla="val 10800000"/>
                  <a:gd name="f1" fmla="val 5400000"/>
                  <a:gd name="f2" fmla="val 180"/>
                  <a:gd name="f3" fmla="val w"/>
                  <a:gd name="f4" fmla="val h"/>
                  <a:gd name="f5" fmla="val 0"/>
                  <a:gd name="f6" fmla="val 1361199"/>
                  <a:gd name="f7" fmla="val 1294439"/>
                  <a:gd name="f8" fmla="val 1111921"/>
                  <a:gd name="f9" fmla="val 247098"/>
                  <a:gd name="f10" fmla="val 989573"/>
                  <a:gd name="f11" fmla="val 573245"/>
                  <a:gd name="f12" fmla="val 78835"/>
                  <a:gd name="f13" fmla="val 223041"/>
                  <a:gd name="f14" fmla="val 182281"/>
                  <a:gd name="f15" fmla="val 66669"/>
                  <a:gd name="f16" fmla="val 326625"/>
                  <a:gd name="f17" fmla="+- 0 0 151908"/>
                  <a:gd name="f18" fmla="val 118702"/>
                  <a:gd name="f19" fmla="val 217542"/>
                  <a:gd name="f20" fmla="val 80210"/>
                  <a:gd name="f21" fmla="val 447460"/>
                  <a:gd name="f22" fmla="val 62339"/>
                  <a:gd name="f23" fmla="val 554343"/>
                  <a:gd name="f24" fmla="+- 0 0 38014"/>
                  <a:gd name="f25" fmla="val 914514"/>
                  <a:gd name="f26" fmla="val 15599"/>
                  <a:gd name="f27" fmla="val 1007994"/>
                  <a:gd name="f28" fmla="val 33470"/>
                  <a:gd name="f29" fmla="val 1038924"/>
                  <a:gd name="f30" fmla="val 105298"/>
                  <a:gd name="f31" fmla="val 1288776"/>
                  <a:gd name="f32" fmla="val 138978"/>
                  <a:gd name="f33" fmla="val 1290151"/>
                  <a:gd name="f34" fmla="val 584724"/>
                  <a:gd name="f35" fmla="val 1306303"/>
                  <a:gd name="f36" fmla="val 1324655"/>
                  <a:gd name="f37" fmla="val 1280184"/>
                  <a:gd name="f38" fmla="val 1355586"/>
                  <a:gd name="f39" fmla="val 1154055"/>
                  <a:gd name="f40" fmla="val 1398889"/>
                  <a:gd name="f41" fmla="val 976719"/>
                  <a:gd name="f42" fmla="val 1177907"/>
                  <a:gd name="f43" fmla="val 533379"/>
                  <a:gd name="f44" fmla="val 1163128"/>
                  <a:gd name="f45" fmla="val 419623"/>
                  <a:gd name="f46" fmla="val 1125324"/>
                  <a:gd name="f47" fmla="val 124750"/>
                  <a:gd name="f48" fmla="+- 0 0 -90"/>
                  <a:gd name="f49" fmla="*/ f3 1 1361199"/>
                  <a:gd name="f50" fmla="*/ f4 1 1294439"/>
                  <a:gd name="f51" fmla="+- f7 0 f5"/>
                  <a:gd name="f52" fmla="+- f6 0 f5"/>
                  <a:gd name="f53" fmla="*/ f48 f0 1"/>
                  <a:gd name="f54" fmla="*/ f52 1 1361199"/>
                  <a:gd name="f55" fmla="*/ f51 1 1294439"/>
                  <a:gd name="f56" fmla="*/ 1111921 f52 1"/>
                  <a:gd name="f57" fmla="*/ 247098 f51 1"/>
                  <a:gd name="f58" fmla="*/ 182281 f52 1"/>
                  <a:gd name="f59" fmla="*/ 66669 f51 1"/>
                  <a:gd name="f60" fmla="*/ 80210 f52 1"/>
                  <a:gd name="f61" fmla="*/ 447460 f51 1"/>
                  <a:gd name="f62" fmla="*/ 15599 f52 1"/>
                  <a:gd name="f63" fmla="*/ 1007994 f51 1"/>
                  <a:gd name="f64" fmla="*/ 138978 f52 1"/>
                  <a:gd name="f65" fmla="*/ 1290151 f51 1"/>
                  <a:gd name="f66" fmla="*/ 1355586 f52 1"/>
                  <a:gd name="f67" fmla="*/ 1154055 f51 1"/>
                  <a:gd name="f68" fmla="*/ 1163128 f52 1"/>
                  <a:gd name="f69" fmla="*/ 419623 f51 1"/>
                  <a:gd name="f70" fmla="*/ f53 1 f2"/>
                  <a:gd name="f71" fmla="*/ f56 1 1361199"/>
                  <a:gd name="f72" fmla="*/ f57 1 1294439"/>
                  <a:gd name="f73" fmla="*/ f58 1 1361199"/>
                  <a:gd name="f74" fmla="*/ f59 1 1294439"/>
                  <a:gd name="f75" fmla="*/ f60 1 1361199"/>
                  <a:gd name="f76" fmla="*/ f61 1 1294439"/>
                  <a:gd name="f77" fmla="*/ f62 1 1361199"/>
                  <a:gd name="f78" fmla="*/ f63 1 1294439"/>
                  <a:gd name="f79" fmla="*/ f64 1 1361199"/>
                  <a:gd name="f80" fmla="*/ f65 1 1294439"/>
                  <a:gd name="f81" fmla="*/ f66 1 1361199"/>
                  <a:gd name="f82" fmla="*/ f67 1 1294439"/>
                  <a:gd name="f83" fmla="*/ f68 1 1361199"/>
                  <a:gd name="f84" fmla="*/ f69 1 1294439"/>
                  <a:gd name="f85" fmla="*/ f5 1 f54"/>
                  <a:gd name="f86" fmla="*/ f6 1 f54"/>
                  <a:gd name="f87" fmla="*/ f5 1 f55"/>
                  <a:gd name="f88" fmla="*/ f7 1 f55"/>
                  <a:gd name="f89" fmla="+- f70 0 f1"/>
                  <a:gd name="f90" fmla="*/ f71 1 f54"/>
                  <a:gd name="f91" fmla="*/ f72 1 f55"/>
                  <a:gd name="f92" fmla="*/ f73 1 f54"/>
                  <a:gd name="f93" fmla="*/ f74 1 f55"/>
                  <a:gd name="f94" fmla="*/ f75 1 f54"/>
                  <a:gd name="f95" fmla="*/ f76 1 f55"/>
                  <a:gd name="f96" fmla="*/ f77 1 f54"/>
                  <a:gd name="f97" fmla="*/ f78 1 f55"/>
                  <a:gd name="f98" fmla="*/ f79 1 f54"/>
                  <a:gd name="f99" fmla="*/ f80 1 f55"/>
                  <a:gd name="f100" fmla="*/ f81 1 f54"/>
                  <a:gd name="f101" fmla="*/ f82 1 f55"/>
                  <a:gd name="f102" fmla="*/ f83 1 f54"/>
                  <a:gd name="f103" fmla="*/ f84 1 f55"/>
                  <a:gd name="f104" fmla="*/ f85 f49 1"/>
                  <a:gd name="f105" fmla="*/ f86 f49 1"/>
                  <a:gd name="f106" fmla="*/ f88 f50 1"/>
                  <a:gd name="f107" fmla="*/ f87 f50 1"/>
                  <a:gd name="f108" fmla="*/ f90 f49 1"/>
                  <a:gd name="f109" fmla="*/ f91 f50 1"/>
                  <a:gd name="f110" fmla="*/ f92 f49 1"/>
                  <a:gd name="f111" fmla="*/ f93 f50 1"/>
                  <a:gd name="f112" fmla="*/ f94 f49 1"/>
                  <a:gd name="f113" fmla="*/ f95 f50 1"/>
                  <a:gd name="f114" fmla="*/ f96 f49 1"/>
                  <a:gd name="f115" fmla="*/ f97 f50 1"/>
                  <a:gd name="f116" fmla="*/ f98 f49 1"/>
                  <a:gd name="f117" fmla="*/ f99 f50 1"/>
                  <a:gd name="f118" fmla="*/ f100 f49 1"/>
                  <a:gd name="f119" fmla="*/ f101 f50 1"/>
                  <a:gd name="f120" fmla="*/ f102 f49 1"/>
                  <a:gd name="f121" fmla="*/ f103 f50 1"/>
                </a:gdLst>
                <a:ahLst/>
                <a:cxnLst>
                  <a:cxn ang="3cd4">
                    <a:pos x="hc" y="t"/>
                  </a:cxn>
                  <a:cxn ang="0">
                    <a:pos x="r" y="vc"/>
                  </a:cxn>
                  <a:cxn ang="cd4">
                    <a:pos x="hc" y="b"/>
                  </a:cxn>
                  <a:cxn ang="cd2">
                    <a:pos x="l" y="vc"/>
                  </a:cxn>
                  <a:cxn ang="f89">
                    <a:pos x="f108" y="f109"/>
                  </a:cxn>
                  <a:cxn ang="f89">
                    <a:pos x="f110" y="f111"/>
                  </a:cxn>
                  <a:cxn ang="f89">
                    <a:pos x="f112" y="f113"/>
                  </a:cxn>
                  <a:cxn ang="f89">
                    <a:pos x="f114" y="f115"/>
                  </a:cxn>
                  <a:cxn ang="f89">
                    <a:pos x="f116" y="f117"/>
                  </a:cxn>
                  <a:cxn ang="f89">
                    <a:pos x="f118" y="f119"/>
                  </a:cxn>
                  <a:cxn ang="f89">
                    <a:pos x="f120" y="f121"/>
                  </a:cxn>
                  <a:cxn ang="f89">
                    <a:pos x="f108" y="f109"/>
                  </a:cxn>
                </a:cxnLst>
                <a:rect l="f104" t="f107" r="f105" b="f106"/>
                <a:pathLst>
                  <a:path w="1361199" h="129443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8" y="f9"/>
                      <a:pt x="f8" y="f9"/>
                    </a:cubicBez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7" name="Freeform: Shape 86">
                <a:extLst>
                  <a:ext uri="{FF2B5EF4-FFF2-40B4-BE49-F238E27FC236}">
                    <a16:creationId xmlns:a16="http://schemas.microsoft.com/office/drawing/2014/main" id="{B4827533-825B-D1AD-C1D7-839617447AD3}"/>
                  </a:ext>
                </a:extLst>
              </p:cNvPr>
              <p:cNvSpPr/>
              <p:nvPr/>
            </p:nvSpPr>
            <p:spPr>
              <a:xfrm>
                <a:off x="5356408" y="3402445"/>
                <a:ext cx="36923" cy="45866"/>
              </a:xfrm>
              <a:custGeom>
                <a:avLst/>
                <a:gdLst>
                  <a:gd name="f0" fmla="val 10800000"/>
                  <a:gd name="f1" fmla="val 5400000"/>
                  <a:gd name="f2" fmla="val 180"/>
                  <a:gd name="f3" fmla="val w"/>
                  <a:gd name="f4" fmla="val h"/>
                  <a:gd name="f5" fmla="val 0"/>
                  <a:gd name="f6" fmla="val 117089"/>
                  <a:gd name="f7" fmla="val 145476"/>
                  <a:gd name="f8" fmla="val 40330"/>
                  <a:gd name="f9" fmla="val 1426"/>
                  <a:gd name="f10" fmla="val 71261"/>
                  <a:gd name="f11" fmla="+- 0 0 6479"/>
                  <a:gd name="f12" fmla="val 104253"/>
                  <a:gd name="f13" fmla="val 19297"/>
                  <a:gd name="f14" fmla="val 114220"/>
                  <a:gd name="f15" fmla="val 58476"/>
                  <a:gd name="f16" fmla="val 124186"/>
                  <a:gd name="f17" fmla="val 97655"/>
                  <a:gd name="f18" fmla="val 107346"/>
                  <a:gd name="f19" fmla="val 136146"/>
                  <a:gd name="f20" fmla="val 76759"/>
                  <a:gd name="f21" fmla="val 144051"/>
                  <a:gd name="f22" fmla="val 45829"/>
                  <a:gd name="f23" fmla="val 151955"/>
                  <a:gd name="f24" fmla="val 12836"/>
                  <a:gd name="f25" fmla="val 126180"/>
                  <a:gd name="f26" fmla="val 2869"/>
                  <a:gd name="f27" fmla="val 87001"/>
                  <a:gd name="f28" fmla="+- 0 0 7097"/>
                  <a:gd name="f29" fmla="val 47822"/>
                  <a:gd name="f30" fmla="val 9743"/>
                  <a:gd name="f31" fmla="val 9331"/>
                  <a:gd name="f32" fmla="+- 0 0 -90"/>
                  <a:gd name="f33" fmla="*/ f3 1 117089"/>
                  <a:gd name="f34" fmla="*/ f4 1 145476"/>
                  <a:gd name="f35" fmla="+- f7 0 f5"/>
                  <a:gd name="f36" fmla="+- f6 0 f5"/>
                  <a:gd name="f37" fmla="*/ f32 f0 1"/>
                  <a:gd name="f38" fmla="*/ f36 1 117089"/>
                  <a:gd name="f39" fmla="*/ f35 1 145476"/>
                  <a:gd name="f40" fmla="*/ 40330 f36 1"/>
                  <a:gd name="f41" fmla="*/ 1426 f35 1"/>
                  <a:gd name="f42" fmla="*/ 114220 f36 1"/>
                  <a:gd name="f43" fmla="*/ 58476 f35 1"/>
                  <a:gd name="f44" fmla="*/ 76759 f36 1"/>
                  <a:gd name="f45" fmla="*/ 144051 f35 1"/>
                  <a:gd name="f46" fmla="*/ 2869 f36 1"/>
                  <a:gd name="f47" fmla="*/ 87001 f35 1"/>
                  <a:gd name="f48" fmla="*/ f37 1 f2"/>
                  <a:gd name="f49" fmla="*/ f40 1 117089"/>
                  <a:gd name="f50" fmla="*/ f41 1 145476"/>
                  <a:gd name="f51" fmla="*/ f42 1 117089"/>
                  <a:gd name="f52" fmla="*/ f43 1 145476"/>
                  <a:gd name="f53" fmla="*/ f44 1 117089"/>
                  <a:gd name="f54" fmla="*/ f45 1 145476"/>
                  <a:gd name="f55" fmla="*/ f46 1 117089"/>
                  <a:gd name="f56" fmla="*/ f47 1 145476"/>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 ang="f61">
                    <a:pos x="f74" y="f75"/>
                  </a:cxn>
                </a:cxnLst>
                <a:rect l="f70" t="f73" r="f71" b="f72"/>
                <a:pathLst>
                  <a:path w="117089" h="145476">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lnTo>
                      <a:pt x="f8" y="f9"/>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8" name="Freeform: Shape 87">
                <a:extLst>
                  <a:ext uri="{FF2B5EF4-FFF2-40B4-BE49-F238E27FC236}">
                    <a16:creationId xmlns:a16="http://schemas.microsoft.com/office/drawing/2014/main" id="{FC42833A-F485-7EF3-CB33-8722C7B4E6D4}"/>
                  </a:ext>
                </a:extLst>
              </p:cNvPr>
              <p:cNvSpPr/>
              <p:nvPr/>
            </p:nvSpPr>
            <p:spPr>
              <a:xfrm>
                <a:off x="5274195" y="4178003"/>
                <a:ext cx="454904" cy="610078"/>
              </a:xfrm>
              <a:custGeom>
                <a:avLst/>
                <a:gdLst>
                  <a:gd name="f0" fmla="val 10800000"/>
                  <a:gd name="f1" fmla="val 5400000"/>
                  <a:gd name="f2" fmla="val 180"/>
                  <a:gd name="f3" fmla="val w"/>
                  <a:gd name="f4" fmla="val h"/>
                  <a:gd name="f5" fmla="val 0"/>
                  <a:gd name="f6" fmla="val 1442745"/>
                  <a:gd name="f7" fmla="val 1934887"/>
                  <a:gd name="f8" fmla="val 344"/>
                  <a:gd name="f9" fmla="val 177680"/>
                  <a:gd name="f10" fmla="val 94167"/>
                  <a:gd name="f11" fmla="val 42616"/>
                  <a:gd name="f12" fmla="val 726184"/>
                  <a:gd name="f13" fmla="val 1193238"/>
                  <a:gd name="f14" fmla="val 208610"/>
                  <a:gd name="f15" fmla="val 1333801"/>
                  <a:gd name="f16" fmla="val 271503"/>
                  <a:gd name="f17" fmla="val 1423156"/>
                  <a:gd name="f18" fmla="val 405192"/>
                  <a:gd name="f19" fmla="val 1421782"/>
                  <a:gd name="f20" fmla="val 551941"/>
                  <a:gd name="f21" fmla="val 1418688"/>
                  <a:gd name="f22" fmla="val 918986"/>
                  <a:gd name="f23" fmla="val 1417657"/>
                  <a:gd name="f24" fmla="val 1442746"/>
                  <a:gd name="f25" fmla="val 1934888"/>
                  <a:gd name="f26" fmla="val 1027931"/>
                  <a:gd name="f27" fmla="val 1923890"/>
                  <a:gd name="f28" fmla="val 896990"/>
                  <a:gd name="f29" fmla="val 1435185"/>
                  <a:gd name="f30" fmla="val 845439"/>
                  <a:gd name="f31" fmla="val 1019339"/>
                  <a:gd name="f32" fmla="val 886337"/>
                  <a:gd name="f33" fmla="val 640609"/>
                  <a:gd name="f34" fmla="val 177336"/>
                  <a:gd name="f35" fmla="+- 0 0 -90"/>
                  <a:gd name="f36" fmla="*/ f3 1 1442745"/>
                  <a:gd name="f37" fmla="*/ f4 1 1934887"/>
                  <a:gd name="f38" fmla="+- f7 0 f5"/>
                  <a:gd name="f39" fmla="+- f6 0 f5"/>
                  <a:gd name="f40" fmla="*/ f35 f0 1"/>
                  <a:gd name="f41" fmla="*/ f39 1 1442745"/>
                  <a:gd name="f42" fmla="*/ f38 1 1934887"/>
                  <a:gd name="f43" fmla="*/ 344 f39 1"/>
                  <a:gd name="f44" fmla="*/ 177680 f38 1"/>
                  <a:gd name="f45" fmla="*/ 94167 f39 1"/>
                  <a:gd name="f46" fmla="*/ 42616 f38 1"/>
                  <a:gd name="f47" fmla="*/ 726184 f39 1"/>
                  <a:gd name="f48" fmla="*/ 0 f38 1"/>
                  <a:gd name="f49" fmla="*/ 1193238 f39 1"/>
                  <a:gd name="f50" fmla="*/ 208610 f38 1"/>
                  <a:gd name="f51" fmla="*/ 1421782 f39 1"/>
                  <a:gd name="f52" fmla="*/ 551941 f38 1"/>
                  <a:gd name="f53" fmla="*/ 1418688 f39 1"/>
                  <a:gd name="f54" fmla="*/ 918986 f38 1"/>
                  <a:gd name="f55" fmla="*/ 1417657 f39 1"/>
                  <a:gd name="f56" fmla="*/ 1442746 f39 1"/>
                  <a:gd name="f57" fmla="*/ 1934888 f38 1"/>
                  <a:gd name="f58" fmla="*/ 1027931 f39 1"/>
                  <a:gd name="f59" fmla="*/ 1923890 f38 1"/>
                  <a:gd name="f60" fmla="*/ 886337 f39 1"/>
                  <a:gd name="f61" fmla="*/ 640609 f38 1"/>
                  <a:gd name="f62" fmla="*/ 0 f39 1"/>
                  <a:gd name="f63" fmla="*/ 177336 f38 1"/>
                  <a:gd name="f64" fmla="*/ f40 1 f2"/>
                  <a:gd name="f65" fmla="*/ f43 1 1442745"/>
                  <a:gd name="f66" fmla="*/ f44 1 1934887"/>
                  <a:gd name="f67" fmla="*/ f45 1 1442745"/>
                  <a:gd name="f68" fmla="*/ f46 1 1934887"/>
                  <a:gd name="f69" fmla="*/ f47 1 1442745"/>
                  <a:gd name="f70" fmla="*/ f48 1 1934887"/>
                  <a:gd name="f71" fmla="*/ f49 1 1442745"/>
                  <a:gd name="f72" fmla="*/ f50 1 1934887"/>
                  <a:gd name="f73" fmla="*/ f51 1 1442745"/>
                  <a:gd name="f74" fmla="*/ f52 1 1934887"/>
                  <a:gd name="f75" fmla="*/ f53 1 1442745"/>
                  <a:gd name="f76" fmla="*/ f54 1 1934887"/>
                  <a:gd name="f77" fmla="*/ f55 1 1442745"/>
                  <a:gd name="f78" fmla="*/ f56 1 1442745"/>
                  <a:gd name="f79" fmla="*/ f57 1 1934887"/>
                  <a:gd name="f80" fmla="*/ f58 1 1442745"/>
                  <a:gd name="f81" fmla="*/ f59 1 1934887"/>
                  <a:gd name="f82" fmla="*/ f60 1 1442745"/>
                  <a:gd name="f83" fmla="*/ f61 1 1934887"/>
                  <a:gd name="f84" fmla="*/ f62 1 1442745"/>
                  <a:gd name="f85" fmla="*/ f63 1 1934887"/>
                  <a:gd name="f86" fmla="*/ f5 1 f41"/>
                  <a:gd name="f87" fmla="*/ f6 1 f41"/>
                  <a:gd name="f88" fmla="*/ f5 1 f42"/>
                  <a:gd name="f89" fmla="*/ f7 1 f42"/>
                  <a:gd name="f90" fmla="+- f64 0 f1"/>
                  <a:gd name="f91" fmla="*/ f65 1 f41"/>
                  <a:gd name="f92" fmla="*/ f66 1 f42"/>
                  <a:gd name="f93" fmla="*/ f67 1 f41"/>
                  <a:gd name="f94" fmla="*/ f68 1 f42"/>
                  <a:gd name="f95" fmla="*/ f69 1 f41"/>
                  <a:gd name="f96" fmla="*/ f70 1 f42"/>
                  <a:gd name="f97" fmla="*/ f71 1 f41"/>
                  <a:gd name="f98" fmla="*/ f72 1 f42"/>
                  <a:gd name="f99" fmla="*/ f73 1 f41"/>
                  <a:gd name="f100" fmla="*/ f74 1 f42"/>
                  <a:gd name="f101" fmla="*/ f75 1 f41"/>
                  <a:gd name="f102" fmla="*/ f76 1 f42"/>
                  <a:gd name="f103" fmla="*/ f77 1 f41"/>
                  <a:gd name="f104" fmla="*/ f78 1 f41"/>
                  <a:gd name="f105" fmla="*/ f79 1 f42"/>
                  <a:gd name="f106" fmla="*/ f80 1 f41"/>
                  <a:gd name="f107" fmla="*/ f81 1 f42"/>
                  <a:gd name="f108" fmla="*/ f82 1 f41"/>
                  <a:gd name="f109" fmla="*/ f83 1 f42"/>
                  <a:gd name="f110" fmla="*/ f84 1 f41"/>
                  <a:gd name="f111" fmla="*/ f85 1 f42"/>
                  <a:gd name="f112" fmla="*/ f86 f36 1"/>
                  <a:gd name="f113" fmla="*/ f87 f36 1"/>
                  <a:gd name="f114" fmla="*/ f89 f37 1"/>
                  <a:gd name="f115" fmla="*/ f88 f37 1"/>
                  <a:gd name="f116" fmla="*/ f91 f36 1"/>
                  <a:gd name="f117" fmla="*/ f92 f37 1"/>
                  <a:gd name="f118" fmla="*/ f93 f36 1"/>
                  <a:gd name="f119" fmla="*/ f94 f37 1"/>
                  <a:gd name="f120" fmla="*/ f95 f36 1"/>
                  <a:gd name="f121" fmla="*/ f96 f37 1"/>
                  <a:gd name="f122" fmla="*/ f97 f36 1"/>
                  <a:gd name="f123" fmla="*/ f98 f37 1"/>
                  <a:gd name="f124" fmla="*/ f99 f36 1"/>
                  <a:gd name="f125" fmla="*/ f100 f37 1"/>
                  <a:gd name="f126" fmla="*/ f101 f36 1"/>
                  <a:gd name="f127" fmla="*/ f102 f37 1"/>
                  <a:gd name="f128" fmla="*/ f103 f36 1"/>
                  <a:gd name="f129" fmla="*/ f104 f36 1"/>
                  <a:gd name="f130" fmla="*/ f105 f37 1"/>
                  <a:gd name="f131" fmla="*/ f106 f36 1"/>
                  <a:gd name="f132" fmla="*/ f107 f37 1"/>
                  <a:gd name="f133" fmla="*/ f108 f36 1"/>
                  <a:gd name="f134" fmla="*/ f109 f37 1"/>
                  <a:gd name="f135" fmla="*/ f110 f36 1"/>
                  <a:gd name="f136" fmla="*/ f111 f37 1"/>
                </a:gdLst>
                <a:ahLst/>
                <a:cxnLst>
                  <a:cxn ang="3cd4">
                    <a:pos x="hc" y="t"/>
                  </a:cxn>
                  <a:cxn ang="0">
                    <a:pos x="r" y="vc"/>
                  </a:cxn>
                  <a:cxn ang="cd4">
                    <a:pos x="hc" y="b"/>
                  </a:cxn>
                  <a:cxn ang="cd2">
                    <a:pos x="l" y="vc"/>
                  </a:cxn>
                  <a:cxn ang="f90">
                    <a:pos x="f116" y="f117"/>
                  </a:cxn>
                  <a:cxn ang="f90">
                    <a:pos x="f118" y="f119"/>
                  </a:cxn>
                  <a:cxn ang="f90">
                    <a:pos x="f120" y="f121"/>
                  </a:cxn>
                  <a:cxn ang="f90">
                    <a:pos x="f122" y="f123"/>
                  </a:cxn>
                  <a:cxn ang="f90">
                    <a:pos x="f124" y="f125"/>
                  </a:cxn>
                  <a:cxn ang="f90">
                    <a:pos x="f126" y="f127"/>
                  </a:cxn>
                  <a:cxn ang="f90">
                    <a:pos x="f128" y="f127"/>
                  </a:cxn>
                  <a:cxn ang="f90">
                    <a:pos x="f129" y="f130"/>
                  </a:cxn>
                  <a:cxn ang="f90">
                    <a:pos x="f131" y="f132"/>
                  </a:cxn>
                  <a:cxn ang="f90">
                    <a:pos x="f133" y="f134"/>
                  </a:cxn>
                  <a:cxn ang="f90">
                    <a:pos x="f135" y="f136"/>
                  </a:cxn>
                </a:cxnLst>
                <a:rect l="f112" t="f115" r="f113" b="f114"/>
                <a:pathLst>
                  <a:path w="1442745" h="1934887">
                    <a:moveTo>
                      <a:pt x="f8" y="f9"/>
                    </a:moveTo>
                    <a:lnTo>
                      <a:pt x="f10" y="f11"/>
                    </a:lnTo>
                    <a:lnTo>
                      <a:pt x="f12" y="f5"/>
                    </a:lnTo>
                    <a:lnTo>
                      <a:pt x="f13" y="f14"/>
                    </a:lnTo>
                    <a:cubicBezTo>
                      <a:pt x="f15" y="f16"/>
                      <a:pt x="f17" y="f18"/>
                      <a:pt x="f19" y="f20"/>
                    </a:cubicBezTo>
                    <a:lnTo>
                      <a:pt x="f21" y="f22"/>
                    </a:lnTo>
                    <a:lnTo>
                      <a:pt x="f23" y="f22"/>
                    </a:lnTo>
                    <a:cubicBezTo>
                      <a:pt x="f23" y="f22"/>
                      <a:pt x="f24" y="f25"/>
                      <a:pt x="f24" y="f25"/>
                    </a:cubicBezTo>
                    <a:lnTo>
                      <a:pt x="f26" y="f27"/>
                    </a:lnTo>
                    <a:cubicBezTo>
                      <a:pt x="f28" y="f29"/>
                      <a:pt x="f30" y="f31"/>
                      <a:pt x="f32" y="f33"/>
                    </a:cubicBezTo>
                    <a:lnTo>
                      <a:pt x="f5" y="f34"/>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9" name="Freeform: Shape 88">
                <a:extLst>
                  <a:ext uri="{FF2B5EF4-FFF2-40B4-BE49-F238E27FC236}">
                    <a16:creationId xmlns:a16="http://schemas.microsoft.com/office/drawing/2014/main" id="{B99B11BC-FD7E-D9A3-95A7-D8590C471CE1}"/>
                  </a:ext>
                </a:extLst>
              </p:cNvPr>
              <p:cNvSpPr/>
              <p:nvPr/>
            </p:nvSpPr>
            <p:spPr>
              <a:xfrm>
                <a:off x="5411821" y="3276962"/>
                <a:ext cx="143039" cy="82579"/>
              </a:xfrm>
              <a:custGeom>
                <a:avLst/>
                <a:gdLst>
                  <a:gd name="f0" fmla="val 10800000"/>
                  <a:gd name="f1" fmla="val 5400000"/>
                  <a:gd name="f2" fmla="val 180"/>
                  <a:gd name="f3" fmla="val w"/>
                  <a:gd name="f4" fmla="val h"/>
                  <a:gd name="f5" fmla="val 0"/>
                  <a:gd name="f6" fmla="val 453643"/>
                  <a:gd name="f7" fmla="val 261919"/>
                  <a:gd name="f8" fmla="val 121661"/>
                  <a:gd name="f9" fmla="val 535101"/>
                  <a:gd name="f10" fmla="val 229614"/>
                  <a:gd name="f11" fmla="val 439216"/>
                  <a:gd name="f12" fmla="val 46092"/>
                  <a:gd name="f13" fmla="val 350204"/>
                  <a:gd name="f14" fmla="+- 0 0 123340"/>
                  <a:gd name="f15" fmla="val 60830"/>
                  <a:gd name="f16" fmla="val 233738"/>
                  <a:gd name="f17" fmla="val 168440"/>
                  <a:gd name="f18" fmla="+- 0 0 -90"/>
                  <a:gd name="f19" fmla="*/ f3 1 453643"/>
                  <a:gd name="f20" fmla="*/ f4 1 261919"/>
                  <a:gd name="f21" fmla="+- f7 0 f5"/>
                  <a:gd name="f22" fmla="+- f6 0 f5"/>
                  <a:gd name="f23" fmla="*/ f18 f0 1"/>
                  <a:gd name="f24" fmla="*/ f22 1 453643"/>
                  <a:gd name="f25" fmla="*/ f21 1 261919"/>
                  <a:gd name="f26" fmla="*/ 121661 f22 1"/>
                  <a:gd name="f27" fmla="*/ 261919 f21 1"/>
                  <a:gd name="f28" fmla="*/ 439216 f22 1"/>
                  <a:gd name="f29" fmla="*/ 46092 f21 1"/>
                  <a:gd name="f30" fmla="*/ 0 f22 1"/>
                  <a:gd name="f31" fmla="*/ 168440 f21 1"/>
                  <a:gd name="f32" fmla="*/ f23 1 f2"/>
                  <a:gd name="f33" fmla="*/ f26 1 453643"/>
                  <a:gd name="f34" fmla="*/ f27 1 261919"/>
                  <a:gd name="f35" fmla="*/ f28 1 453643"/>
                  <a:gd name="f36" fmla="*/ f29 1 261919"/>
                  <a:gd name="f37" fmla="*/ f30 1 453643"/>
                  <a:gd name="f38" fmla="*/ f31 1 261919"/>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453643" h="261919">
                    <a:moveTo>
                      <a:pt x="f8" y="f7"/>
                    </a:moveTo>
                    <a:cubicBezTo>
                      <a:pt x="f8" y="f7"/>
                      <a:pt x="f9" y="f10"/>
                      <a:pt x="f11" y="f12"/>
                    </a:cubicBezTo>
                    <a:cubicBezTo>
                      <a:pt x="f13" y="f14"/>
                      <a:pt x="f15" y="f16"/>
                      <a:pt x="f5" y="f17"/>
                    </a:cubicBezTo>
                    <a:lnTo>
                      <a:pt x="f8" y="f7"/>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0" name="Freeform: Shape 89">
                <a:extLst>
                  <a:ext uri="{FF2B5EF4-FFF2-40B4-BE49-F238E27FC236}">
                    <a16:creationId xmlns:a16="http://schemas.microsoft.com/office/drawing/2014/main" id="{3C97E0CC-C467-79DB-6C46-A291342356B8}"/>
                  </a:ext>
                </a:extLst>
              </p:cNvPr>
              <p:cNvSpPr/>
              <p:nvPr/>
            </p:nvSpPr>
            <p:spPr>
              <a:xfrm>
                <a:off x="5414098" y="4117753"/>
                <a:ext cx="144255" cy="132423"/>
              </a:xfrm>
              <a:custGeom>
                <a:avLst/>
                <a:gdLst>
                  <a:gd name="f0" fmla="val 10800000"/>
                  <a:gd name="f1" fmla="val 5400000"/>
                  <a:gd name="f2" fmla="val 180"/>
                  <a:gd name="f3" fmla="val w"/>
                  <a:gd name="f4" fmla="val h"/>
                  <a:gd name="f5" fmla="val 0"/>
                  <a:gd name="f6" fmla="val 457512"/>
                  <a:gd name="f7" fmla="val 419979"/>
                  <a:gd name="f8" fmla="val 80420"/>
                  <a:gd name="f9" fmla="val 356734"/>
                  <a:gd name="f10" fmla="val 147093"/>
                  <a:gd name="f11" fmla="val 538194"/>
                  <a:gd name="f12" fmla="val 328553"/>
                  <a:gd name="f13" fmla="val 414128"/>
                  <a:gd name="f14" fmla="val 396600"/>
                  <a:gd name="f15" fmla="val 290061"/>
                  <a:gd name="f16" fmla="val 464648"/>
                  <a:gd name="f17" fmla="val 253288"/>
                  <a:gd name="f18" fmla="val 365326"/>
                  <a:gd name="f19" fmla="val 231293"/>
                  <a:gd name="f20" fmla="val 336801"/>
                  <a:gd name="f21" fmla="val 209298"/>
                  <a:gd name="f22" fmla="val 308276"/>
                  <a:gd name="f23" fmla="val 103102"/>
                  <a:gd name="f24" fmla="val 314462"/>
                  <a:gd name="f25" fmla="val 119255"/>
                  <a:gd name="f26" fmla="val 80763"/>
                  <a:gd name="f27" fmla="+- 0 0 -90"/>
                  <a:gd name="f28" fmla="*/ f3 1 457512"/>
                  <a:gd name="f29" fmla="*/ f4 1 419979"/>
                  <a:gd name="f30" fmla="+- f7 0 f5"/>
                  <a:gd name="f31" fmla="+- f6 0 f5"/>
                  <a:gd name="f32" fmla="*/ f27 f0 1"/>
                  <a:gd name="f33" fmla="*/ f31 1 457512"/>
                  <a:gd name="f34" fmla="*/ f30 1 419979"/>
                  <a:gd name="f35" fmla="*/ 80420 f31 1"/>
                  <a:gd name="f36" fmla="*/ 0 f30 1"/>
                  <a:gd name="f37" fmla="*/ 356734 f31 1"/>
                  <a:gd name="f38" fmla="*/ 147093 f30 1"/>
                  <a:gd name="f39" fmla="*/ 414128 f31 1"/>
                  <a:gd name="f40" fmla="*/ 396600 f30 1"/>
                  <a:gd name="f41" fmla="*/ 231293 f31 1"/>
                  <a:gd name="f42" fmla="*/ 336801 f30 1"/>
                  <a:gd name="f43" fmla="*/ 0 f31 1"/>
                  <a:gd name="f44" fmla="*/ 119255 f30 1"/>
                  <a:gd name="f45" fmla="*/ 80763 f31 1"/>
                  <a:gd name="f46" fmla="*/ f32 1 f2"/>
                  <a:gd name="f47" fmla="*/ f35 1 457512"/>
                  <a:gd name="f48" fmla="*/ f36 1 419979"/>
                  <a:gd name="f49" fmla="*/ f37 1 457512"/>
                  <a:gd name="f50" fmla="*/ f38 1 419979"/>
                  <a:gd name="f51" fmla="*/ f39 1 457512"/>
                  <a:gd name="f52" fmla="*/ f40 1 419979"/>
                  <a:gd name="f53" fmla="*/ f41 1 457512"/>
                  <a:gd name="f54" fmla="*/ f42 1 419979"/>
                  <a:gd name="f55" fmla="*/ f43 1 457512"/>
                  <a:gd name="f56" fmla="*/ f44 1 419979"/>
                  <a:gd name="f57" fmla="*/ f45 1 457512"/>
                  <a:gd name="f58" fmla="*/ f5 1 f33"/>
                  <a:gd name="f59" fmla="*/ f6 1 f33"/>
                  <a:gd name="f60" fmla="*/ f5 1 f34"/>
                  <a:gd name="f61" fmla="*/ f7 1 f34"/>
                  <a:gd name="f62" fmla="+- f46 0 f1"/>
                  <a:gd name="f63" fmla="*/ f47 1 f33"/>
                  <a:gd name="f64" fmla="*/ f48 1 f34"/>
                  <a:gd name="f65" fmla="*/ f49 1 f33"/>
                  <a:gd name="f66" fmla="*/ f50 1 f34"/>
                  <a:gd name="f67" fmla="*/ f51 1 f33"/>
                  <a:gd name="f68" fmla="*/ f52 1 f34"/>
                  <a:gd name="f69" fmla="*/ f53 1 f33"/>
                  <a:gd name="f70" fmla="*/ f54 1 f34"/>
                  <a:gd name="f71" fmla="*/ f55 1 f33"/>
                  <a:gd name="f72" fmla="*/ f56 1 f34"/>
                  <a:gd name="f73" fmla="*/ f57 1 f33"/>
                  <a:gd name="f74" fmla="*/ f58 f28 1"/>
                  <a:gd name="f75" fmla="*/ f59 f28 1"/>
                  <a:gd name="f76" fmla="*/ f61 f29 1"/>
                  <a:gd name="f77" fmla="*/ f60 f29 1"/>
                  <a:gd name="f78" fmla="*/ f63 f28 1"/>
                  <a:gd name="f79" fmla="*/ f64 f29 1"/>
                  <a:gd name="f80" fmla="*/ f65 f28 1"/>
                  <a:gd name="f81" fmla="*/ f66 f29 1"/>
                  <a:gd name="f82" fmla="*/ f67 f28 1"/>
                  <a:gd name="f83" fmla="*/ f68 f29 1"/>
                  <a:gd name="f84" fmla="*/ f69 f28 1"/>
                  <a:gd name="f85" fmla="*/ f70 f29 1"/>
                  <a:gd name="f86" fmla="*/ f71 f28 1"/>
                  <a:gd name="f87" fmla="*/ f72 f29 1"/>
                  <a:gd name="f88" fmla="*/ f73 f28 1"/>
                </a:gdLst>
                <a:ahLst/>
                <a:cxnLst>
                  <a:cxn ang="3cd4">
                    <a:pos x="hc" y="t"/>
                  </a:cxn>
                  <a:cxn ang="0">
                    <a:pos x="r" y="vc"/>
                  </a:cxn>
                  <a:cxn ang="cd4">
                    <a:pos x="hc" y="b"/>
                  </a:cxn>
                  <a:cxn ang="cd2">
                    <a:pos x="l" y="vc"/>
                  </a:cxn>
                  <a:cxn ang="f62">
                    <a:pos x="f78" y="f79"/>
                  </a:cxn>
                  <a:cxn ang="f62">
                    <a:pos x="f80" y="f81"/>
                  </a:cxn>
                  <a:cxn ang="f62">
                    <a:pos x="f82" y="f83"/>
                  </a:cxn>
                  <a:cxn ang="f62">
                    <a:pos x="f84" y="f85"/>
                  </a:cxn>
                  <a:cxn ang="f62">
                    <a:pos x="f86" y="f87"/>
                  </a:cxn>
                  <a:cxn ang="f62">
                    <a:pos x="f88" y="f79"/>
                  </a:cxn>
                </a:cxnLst>
                <a:rect l="f74" t="f77" r="f75" b="f76"/>
                <a:pathLst>
                  <a:path w="457512" h="419979">
                    <a:moveTo>
                      <a:pt x="f8" y="f5"/>
                    </a:moveTo>
                    <a:lnTo>
                      <a:pt x="f9" y="f10"/>
                    </a:lnTo>
                    <a:cubicBezTo>
                      <a:pt x="f9" y="f10"/>
                      <a:pt x="f11" y="f12"/>
                      <a:pt x="f13" y="f14"/>
                    </a:cubicBezTo>
                    <a:cubicBezTo>
                      <a:pt x="f15" y="f16"/>
                      <a:pt x="f17" y="f18"/>
                      <a:pt x="f19" y="f20"/>
                    </a:cubicBezTo>
                    <a:cubicBezTo>
                      <a:pt x="f21" y="f22"/>
                      <a:pt x="f23" y="f24"/>
                      <a:pt x="f5" y="f25"/>
                    </a:cubicBezTo>
                    <a:lnTo>
                      <a:pt x="f26" y="f5"/>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1" name="Freeform: Shape 90">
                <a:extLst>
                  <a:ext uri="{FF2B5EF4-FFF2-40B4-BE49-F238E27FC236}">
                    <a16:creationId xmlns:a16="http://schemas.microsoft.com/office/drawing/2014/main" id="{BCE6DE7D-5ECE-CB1F-BC2D-93433B9E90E4}"/>
                  </a:ext>
                </a:extLst>
              </p:cNvPr>
              <p:cNvSpPr/>
              <p:nvPr/>
            </p:nvSpPr>
            <p:spPr>
              <a:xfrm>
                <a:off x="6081354" y="3753547"/>
                <a:ext cx="481413" cy="308939"/>
              </a:xfrm>
              <a:custGeom>
                <a:avLst/>
                <a:gdLst>
                  <a:gd name="f0" fmla="val 10800000"/>
                  <a:gd name="f1" fmla="val 5400000"/>
                  <a:gd name="f2" fmla="val 180"/>
                  <a:gd name="f3" fmla="val w"/>
                  <a:gd name="f4" fmla="val h"/>
                  <a:gd name="f5" fmla="val 0"/>
                  <a:gd name="f6" fmla="val 1526827"/>
                  <a:gd name="f7" fmla="val 979816"/>
                  <a:gd name="f8" fmla="val 1479288"/>
                  <a:gd name="f9" fmla="val 699490"/>
                  <a:gd name="f10" fmla="val 654469"/>
                  <a:gd name="f11" fmla="val 597075"/>
                  <a:gd name="f12" fmla="val 948542"/>
                  <a:gd name="f13" fmla="val 571643"/>
                  <a:gd name="f14" fmla="val 910394"/>
                  <a:gd name="f15" fmla="val 12141"/>
                  <a:gd name="f16" fmla="val 69422"/>
                  <a:gd name="f17" fmla="+- 0 0 13291"/>
                  <a:gd name="f18" fmla="val 31274"/>
                  <a:gd name="f19" fmla="val 2518"/>
                  <a:gd name="f20" fmla="val 47540"/>
                  <a:gd name="f21" fmla="val 827337"/>
                  <a:gd name="f22" fmla="val 872359"/>
                  <a:gd name="f23" fmla="val 929752"/>
                  <a:gd name="f24" fmla="val 955184"/>
                  <a:gd name="f25" fmla="val 1514686"/>
                  <a:gd name="f26" fmla="val 1540118"/>
                  <a:gd name="f27" fmla="val 1524309"/>
                  <a:gd name="f28" fmla="+- 0 0 -90"/>
                  <a:gd name="f29" fmla="*/ f3 1 1526827"/>
                  <a:gd name="f30" fmla="*/ f4 1 979816"/>
                  <a:gd name="f31" fmla="+- f7 0 f5"/>
                  <a:gd name="f32" fmla="+- f6 0 f5"/>
                  <a:gd name="f33" fmla="*/ f28 f0 1"/>
                  <a:gd name="f34" fmla="*/ f32 1 1526827"/>
                  <a:gd name="f35" fmla="*/ f31 1 979816"/>
                  <a:gd name="f36" fmla="*/ 1479288 f32 1"/>
                  <a:gd name="f37" fmla="*/ 979816 f31 1"/>
                  <a:gd name="f38" fmla="*/ 699490 f32 1"/>
                  <a:gd name="f39" fmla="*/ 571643 f32 1"/>
                  <a:gd name="f40" fmla="*/ 910394 f31 1"/>
                  <a:gd name="f41" fmla="*/ 12141 f32 1"/>
                  <a:gd name="f42" fmla="*/ 69422 f31 1"/>
                  <a:gd name="f43" fmla="*/ 47540 f32 1"/>
                  <a:gd name="f44" fmla="*/ 0 f31 1"/>
                  <a:gd name="f45" fmla="*/ 827337 f32 1"/>
                  <a:gd name="f46" fmla="*/ 955184 f32 1"/>
                  <a:gd name="f47" fmla="*/ 1514686 f32 1"/>
                  <a:gd name="f48" fmla="*/ f33 1 f2"/>
                  <a:gd name="f49" fmla="*/ f36 1 1526827"/>
                  <a:gd name="f50" fmla="*/ f37 1 979816"/>
                  <a:gd name="f51" fmla="*/ f38 1 1526827"/>
                  <a:gd name="f52" fmla="*/ f39 1 1526827"/>
                  <a:gd name="f53" fmla="*/ f40 1 979816"/>
                  <a:gd name="f54" fmla="*/ f41 1 1526827"/>
                  <a:gd name="f55" fmla="*/ f42 1 979816"/>
                  <a:gd name="f56" fmla="*/ f43 1 1526827"/>
                  <a:gd name="f57" fmla="*/ f44 1 979816"/>
                  <a:gd name="f58" fmla="*/ f45 1 1526827"/>
                  <a:gd name="f59" fmla="*/ f46 1 1526827"/>
                  <a:gd name="f60" fmla="*/ f47 1 1526827"/>
                  <a:gd name="f61" fmla="*/ f5 1 f34"/>
                  <a:gd name="f62" fmla="*/ f6 1 f34"/>
                  <a:gd name="f63" fmla="*/ f5 1 f35"/>
                  <a:gd name="f64" fmla="*/ f7 1 f35"/>
                  <a:gd name="f65" fmla="+- f48 0 f1"/>
                  <a:gd name="f66" fmla="*/ f49 1 f34"/>
                  <a:gd name="f67" fmla="*/ f50 1 f35"/>
                  <a:gd name="f68" fmla="*/ f51 1 f34"/>
                  <a:gd name="f69" fmla="*/ f52 1 f34"/>
                  <a:gd name="f70" fmla="*/ f53 1 f35"/>
                  <a:gd name="f71" fmla="*/ f54 1 f34"/>
                  <a:gd name="f72" fmla="*/ f55 1 f35"/>
                  <a:gd name="f73" fmla="*/ f56 1 f34"/>
                  <a:gd name="f74" fmla="*/ f57 1 f35"/>
                  <a:gd name="f75" fmla="*/ f58 1 f34"/>
                  <a:gd name="f76" fmla="*/ f59 1 f34"/>
                  <a:gd name="f77" fmla="*/ f60 1 f34"/>
                  <a:gd name="f78" fmla="*/ f61 f29 1"/>
                  <a:gd name="f79" fmla="*/ f62 f29 1"/>
                  <a:gd name="f80" fmla="*/ f64 f30 1"/>
                  <a:gd name="f81" fmla="*/ f63 f30 1"/>
                  <a:gd name="f82" fmla="*/ f66 f29 1"/>
                  <a:gd name="f83" fmla="*/ f67 f30 1"/>
                  <a:gd name="f84" fmla="*/ f68 f29 1"/>
                  <a:gd name="f85" fmla="*/ f69 f29 1"/>
                  <a:gd name="f86" fmla="*/ f70 f30 1"/>
                  <a:gd name="f87" fmla="*/ f71 f29 1"/>
                  <a:gd name="f88" fmla="*/ f72 f30 1"/>
                  <a:gd name="f89" fmla="*/ f73 f29 1"/>
                  <a:gd name="f90" fmla="*/ f74 f30 1"/>
                  <a:gd name="f91" fmla="*/ f75 f29 1"/>
                  <a:gd name="f92" fmla="*/ f76 f29 1"/>
                  <a:gd name="f93" fmla="*/ f77 f29 1"/>
                </a:gdLst>
                <a:ahLst/>
                <a:cxnLst>
                  <a:cxn ang="3cd4">
                    <a:pos x="hc" y="t"/>
                  </a:cxn>
                  <a:cxn ang="0">
                    <a:pos x="r" y="vc"/>
                  </a:cxn>
                  <a:cxn ang="cd4">
                    <a:pos x="hc" y="b"/>
                  </a:cxn>
                  <a:cxn ang="cd2">
                    <a:pos x="l" y="vc"/>
                  </a:cxn>
                  <a:cxn ang="f65">
                    <a:pos x="f82" y="f83"/>
                  </a:cxn>
                  <a:cxn ang="f65">
                    <a:pos x="f84" y="f83"/>
                  </a:cxn>
                  <a:cxn ang="f65">
                    <a:pos x="f85" y="f86"/>
                  </a:cxn>
                  <a:cxn ang="f65">
                    <a:pos x="f87" y="f88"/>
                  </a:cxn>
                  <a:cxn ang="f65">
                    <a:pos x="f89" y="f90"/>
                  </a:cxn>
                  <a:cxn ang="f65">
                    <a:pos x="f91" y="f90"/>
                  </a:cxn>
                  <a:cxn ang="f65">
                    <a:pos x="f92" y="f88"/>
                  </a:cxn>
                  <a:cxn ang="f65">
                    <a:pos x="f93" y="f86"/>
                  </a:cxn>
                  <a:cxn ang="f65">
                    <a:pos x="f82" y="f83"/>
                  </a:cxn>
                </a:cxnLst>
                <a:rect l="f78" t="f81" r="f79" b="f80"/>
                <a:pathLst>
                  <a:path w="1526827" h="979816">
                    <a:moveTo>
                      <a:pt x="f8" y="f7"/>
                    </a:moveTo>
                    <a:lnTo>
                      <a:pt x="f9" y="f7"/>
                    </a:lnTo>
                    <a:cubicBezTo>
                      <a:pt x="f10" y="f7"/>
                      <a:pt x="f11" y="f12"/>
                      <a:pt x="f13" y="f14"/>
                    </a:cubicBezTo>
                    <a:lnTo>
                      <a:pt x="f15" y="f16"/>
                    </a:lnTo>
                    <a:cubicBezTo>
                      <a:pt x="f17" y="f18"/>
                      <a:pt x="f19" y="f5"/>
                      <a:pt x="f20" y="f5"/>
                    </a:cubicBezTo>
                    <a:lnTo>
                      <a:pt x="f21" y="f5"/>
                    </a:lnTo>
                    <a:cubicBezTo>
                      <a:pt x="f22" y="f5"/>
                      <a:pt x="f23" y="f18"/>
                      <a:pt x="f24" y="f16"/>
                    </a:cubicBezTo>
                    <a:lnTo>
                      <a:pt x="f25" y="f14"/>
                    </a:lnTo>
                    <a:cubicBezTo>
                      <a:pt x="f26" y="f12"/>
                      <a:pt x="f27" y="f7"/>
                      <a:pt x="f8" y="f7"/>
                    </a:cubicBezTo>
                    <a:close/>
                  </a:path>
                </a:pathLst>
              </a:custGeom>
              <a:solidFill>
                <a:srgbClr val="005587"/>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2" name="Freeform: Shape 91">
                <a:extLst>
                  <a:ext uri="{FF2B5EF4-FFF2-40B4-BE49-F238E27FC236}">
                    <a16:creationId xmlns:a16="http://schemas.microsoft.com/office/drawing/2014/main" id="{86125C6F-8B7E-4012-7C7B-CA490F187318}"/>
                  </a:ext>
                </a:extLst>
              </p:cNvPr>
              <p:cNvSpPr/>
              <p:nvPr/>
            </p:nvSpPr>
            <p:spPr>
              <a:xfrm>
                <a:off x="6148434" y="3906883"/>
                <a:ext cx="76562" cy="85825"/>
              </a:xfrm>
              <a:custGeom>
                <a:avLst/>
                <a:gdLst>
                  <a:gd name="f0" fmla="val 10800000"/>
                  <a:gd name="f1" fmla="val 5400000"/>
                  <a:gd name="f2" fmla="val 180"/>
                  <a:gd name="f3" fmla="val w"/>
                  <a:gd name="f4" fmla="val h"/>
                  <a:gd name="f5" fmla="val 0"/>
                  <a:gd name="f6" fmla="val 242814"/>
                  <a:gd name="f7" fmla="val 272190"/>
                  <a:gd name="f8" fmla="val 205264"/>
                  <a:gd name="f9" fmla="val 169522"/>
                  <a:gd name="f10" fmla="val 123126"/>
                  <a:gd name="f11" fmla="val 244352"/>
                  <a:gd name="f12" fmla="val 102161"/>
                  <a:gd name="f13" fmla="val 210673"/>
                  <a:gd name="f14" fmla="val 10057"/>
                  <a:gd name="f15" fmla="val 61174"/>
                  <a:gd name="f16" fmla="+- 0 0 10564"/>
                  <a:gd name="f17" fmla="val 27494"/>
                  <a:gd name="f18" fmla="val 1465"/>
                  <a:gd name="f19" fmla="val 37550"/>
                  <a:gd name="f20" fmla="val 73293"/>
                  <a:gd name="f21" fmla="val 119689"/>
                  <a:gd name="f22" fmla="val 27838"/>
                  <a:gd name="f23" fmla="val 140653"/>
                  <a:gd name="f24" fmla="val 61518"/>
                  <a:gd name="f25" fmla="val 232758"/>
                  <a:gd name="f26" fmla="val 211016"/>
                  <a:gd name="f27" fmla="val 253378"/>
                  <a:gd name="f28" fmla="val 244696"/>
                  <a:gd name="f29" fmla="val 241349"/>
                  <a:gd name="f30" fmla="+- 0 0 -90"/>
                  <a:gd name="f31" fmla="*/ f3 1 242814"/>
                  <a:gd name="f32" fmla="*/ f4 1 272190"/>
                  <a:gd name="f33" fmla="+- f7 0 f5"/>
                  <a:gd name="f34" fmla="+- f6 0 f5"/>
                  <a:gd name="f35" fmla="*/ f30 f0 1"/>
                  <a:gd name="f36" fmla="*/ f34 1 242814"/>
                  <a:gd name="f37" fmla="*/ f33 1 272190"/>
                  <a:gd name="f38" fmla="*/ 205264 f34 1"/>
                  <a:gd name="f39" fmla="*/ 272190 f33 1"/>
                  <a:gd name="f40" fmla="*/ 102161 f34 1"/>
                  <a:gd name="f41" fmla="*/ 210673 f33 1"/>
                  <a:gd name="f42" fmla="*/ 10057 f34 1"/>
                  <a:gd name="f43" fmla="*/ 61174 f33 1"/>
                  <a:gd name="f44" fmla="*/ 37550 f34 1"/>
                  <a:gd name="f45" fmla="*/ 0 f33 1"/>
                  <a:gd name="f46" fmla="*/ 140653 f34 1"/>
                  <a:gd name="f47" fmla="*/ 61518 f33 1"/>
                  <a:gd name="f48" fmla="*/ 232758 f34 1"/>
                  <a:gd name="f49" fmla="*/ 211016 f33 1"/>
                  <a:gd name="f50" fmla="*/ f35 1 f2"/>
                  <a:gd name="f51" fmla="*/ f38 1 242814"/>
                  <a:gd name="f52" fmla="*/ f39 1 272190"/>
                  <a:gd name="f53" fmla="*/ f40 1 242814"/>
                  <a:gd name="f54" fmla="*/ f41 1 272190"/>
                  <a:gd name="f55" fmla="*/ f42 1 242814"/>
                  <a:gd name="f56" fmla="*/ f43 1 272190"/>
                  <a:gd name="f57" fmla="*/ f44 1 242814"/>
                  <a:gd name="f58" fmla="*/ f45 1 272190"/>
                  <a:gd name="f59" fmla="*/ f46 1 242814"/>
                  <a:gd name="f60" fmla="*/ f47 1 272190"/>
                  <a:gd name="f61" fmla="*/ f48 1 242814"/>
                  <a:gd name="f62" fmla="*/ f49 1 272190"/>
                  <a:gd name="f63" fmla="*/ f5 1 f36"/>
                  <a:gd name="f64" fmla="*/ f6 1 f36"/>
                  <a:gd name="f65" fmla="*/ f5 1 f37"/>
                  <a:gd name="f66" fmla="*/ f7 1 f37"/>
                  <a:gd name="f67" fmla="+- f50 0 f1"/>
                  <a:gd name="f68" fmla="*/ f51 1 f36"/>
                  <a:gd name="f69" fmla="*/ f52 1 f37"/>
                  <a:gd name="f70" fmla="*/ f53 1 f36"/>
                  <a:gd name="f71" fmla="*/ f54 1 f37"/>
                  <a:gd name="f72" fmla="*/ f55 1 f36"/>
                  <a:gd name="f73" fmla="*/ f56 1 f37"/>
                  <a:gd name="f74" fmla="*/ f57 1 f36"/>
                  <a:gd name="f75" fmla="*/ f58 1 f37"/>
                  <a:gd name="f76" fmla="*/ f59 1 f36"/>
                  <a:gd name="f77" fmla="*/ f60 1 f37"/>
                  <a:gd name="f78" fmla="*/ f61 1 f36"/>
                  <a:gd name="f79" fmla="*/ f62 1 f37"/>
                  <a:gd name="f80" fmla="*/ f63 f31 1"/>
                  <a:gd name="f81" fmla="*/ f64 f31 1"/>
                  <a:gd name="f82" fmla="*/ f66 f32 1"/>
                  <a:gd name="f83" fmla="*/ f65 f32 1"/>
                  <a:gd name="f84" fmla="*/ f68 f31 1"/>
                  <a:gd name="f85" fmla="*/ f69 f32 1"/>
                  <a:gd name="f86" fmla="*/ f70 f31 1"/>
                  <a:gd name="f87" fmla="*/ f71 f32 1"/>
                  <a:gd name="f88" fmla="*/ f72 f31 1"/>
                  <a:gd name="f89" fmla="*/ f73 f32 1"/>
                  <a:gd name="f90" fmla="*/ f74 f31 1"/>
                  <a:gd name="f91" fmla="*/ f75 f32 1"/>
                  <a:gd name="f92" fmla="*/ f76 f31 1"/>
                  <a:gd name="f93" fmla="*/ f77 f32 1"/>
                  <a:gd name="f94" fmla="*/ f78 f31 1"/>
                  <a:gd name="f95" fmla="*/ f79 f32 1"/>
                </a:gdLst>
                <a:ahLst/>
                <a:cxnLst>
                  <a:cxn ang="3cd4">
                    <a:pos x="hc" y="t"/>
                  </a:cxn>
                  <a:cxn ang="0">
                    <a:pos x="r" y="vc"/>
                  </a:cxn>
                  <a:cxn ang="cd4">
                    <a:pos x="hc" y="b"/>
                  </a:cxn>
                  <a:cxn ang="cd2">
                    <a:pos x="l" y="vc"/>
                  </a:cxn>
                  <a:cxn ang="f67">
                    <a:pos x="f84" y="f85"/>
                  </a:cxn>
                  <a:cxn ang="f67">
                    <a:pos x="f84" y="f85"/>
                  </a:cxn>
                  <a:cxn ang="f67">
                    <a:pos x="f86" y="f87"/>
                  </a:cxn>
                  <a:cxn ang="f67">
                    <a:pos x="f88" y="f89"/>
                  </a:cxn>
                  <a:cxn ang="f67">
                    <a:pos x="f90" y="f91"/>
                  </a:cxn>
                  <a:cxn ang="f67">
                    <a:pos x="f90" y="f91"/>
                  </a:cxn>
                  <a:cxn ang="f67">
                    <a:pos x="f92" y="f93"/>
                  </a:cxn>
                  <a:cxn ang="f67">
                    <a:pos x="f94" y="f95"/>
                  </a:cxn>
                  <a:cxn ang="f67">
                    <a:pos x="f84" y="f85"/>
                  </a:cxn>
                </a:cxnLst>
                <a:rect l="f80" t="f83" r="f81" b="f82"/>
                <a:pathLst>
                  <a:path w="242814" h="272190">
                    <a:moveTo>
                      <a:pt x="f8" y="f7"/>
                    </a:moveTo>
                    <a:lnTo>
                      <a:pt x="f8" y="f7"/>
                    </a:lnTo>
                    <a:cubicBezTo>
                      <a:pt x="f9" y="f7"/>
                      <a:pt x="f10" y="f11"/>
                      <a:pt x="f12" y="f13"/>
                    </a:cubicBezTo>
                    <a:lnTo>
                      <a:pt x="f14" y="f15"/>
                    </a:lnTo>
                    <a:cubicBezTo>
                      <a:pt x="f16" y="f17"/>
                      <a:pt x="f18" y="f5"/>
                      <a:pt x="f19" y="f5"/>
                    </a:cubicBezTo>
                    <a:lnTo>
                      <a:pt x="f19" y="f5"/>
                    </a:lnTo>
                    <a:cubicBezTo>
                      <a:pt x="f20" y="f5"/>
                      <a:pt x="f21" y="f22"/>
                      <a:pt x="f23" y="f24"/>
                    </a:cubicBezTo>
                    <a:lnTo>
                      <a:pt x="f25" y="f26"/>
                    </a:lnTo>
                    <a:cubicBezTo>
                      <a:pt x="f27" y="f28"/>
                      <a:pt x="f29" y="f7"/>
                      <a:pt x="f8" y="f7"/>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3" name="Freeform: Shape 92">
                <a:extLst>
                  <a:ext uri="{FF2B5EF4-FFF2-40B4-BE49-F238E27FC236}">
                    <a16:creationId xmlns:a16="http://schemas.microsoft.com/office/drawing/2014/main" id="{57AAAE0F-F512-0DB5-75B7-7B9D74ED7A4A}"/>
                  </a:ext>
                </a:extLst>
              </p:cNvPr>
              <p:cNvSpPr/>
              <p:nvPr/>
            </p:nvSpPr>
            <p:spPr>
              <a:xfrm>
                <a:off x="6675540" y="3585161"/>
                <a:ext cx="224476" cy="383060"/>
              </a:xfrm>
              <a:custGeom>
                <a:avLst/>
                <a:gdLst>
                  <a:gd name="f0" fmla="val 10800000"/>
                  <a:gd name="f1" fmla="val 5400000"/>
                  <a:gd name="f2" fmla="val 180"/>
                  <a:gd name="f3" fmla="val w"/>
                  <a:gd name="f4" fmla="val h"/>
                  <a:gd name="f5" fmla="val 0"/>
                  <a:gd name="f6" fmla="val 711926"/>
                  <a:gd name="f7" fmla="val 1214889"/>
                  <a:gd name="f8" fmla="val 387665"/>
                  <a:gd name="f9" fmla="val 694222"/>
                  <a:gd name="f10" fmla="val 681163"/>
                  <a:gd name="f11" fmla="val 743024"/>
                  <a:gd name="f12" fmla="val 804198"/>
                  <a:gd name="f13" fmla="val 687693"/>
                  <a:gd name="f14" fmla="val 944074"/>
                  <a:gd name="f15" fmla="val 568094"/>
                  <a:gd name="f16" fmla="val 1000093"/>
                  <a:gd name="f17" fmla="val 62893"/>
                  <a:gd name="f18" fmla="val 1214890"/>
                  <a:gd name="f19" fmla="val 1079138"/>
                  <a:gd name="f20" fmla="val 415502"/>
                  <a:gd name="f21" fmla="val 782203"/>
                  <a:gd name="f22" fmla="val 212735"/>
                  <a:gd name="f23" fmla="val 289718"/>
                  <a:gd name="f24" fmla="val 260505"/>
                  <a:gd name="f25" fmla="val 60830"/>
                  <a:gd name="f26" fmla="val 344"/>
                  <a:gd name="f27" fmla="+- 0 0 -90"/>
                  <a:gd name="f28" fmla="*/ f3 1 711926"/>
                  <a:gd name="f29" fmla="*/ f4 1 1214889"/>
                  <a:gd name="f30" fmla="+- f7 0 f5"/>
                  <a:gd name="f31" fmla="+- f6 0 f5"/>
                  <a:gd name="f32" fmla="*/ f27 f0 1"/>
                  <a:gd name="f33" fmla="*/ f31 1 711926"/>
                  <a:gd name="f34" fmla="*/ f30 1 1214889"/>
                  <a:gd name="f35" fmla="*/ 387665 f31 1"/>
                  <a:gd name="f36" fmla="*/ 0 f30 1"/>
                  <a:gd name="f37" fmla="*/ 694222 f31 1"/>
                  <a:gd name="f38" fmla="*/ 681163 f30 1"/>
                  <a:gd name="f39" fmla="*/ 568094 f31 1"/>
                  <a:gd name="f40" fmla="*/ 1000093 f30 1"/>
                  <a:gd name="f41" fmla="*/ 62893 f31 1"/>
                  <a:gd name="f42" fmla="*/ 1214890 f30 1"/>
                  <a:gd name="f43" fmla="*/ 0 f31 1"/>
                  <a:gd name="f44" fmla="*/ 1079138 f30 1"/>
                  <a:gd name="f45" fmla="*/ 415502 f31 1"/>
                  <a:gd name="f46" fmla="*/ 782203 f30 1"/>
                  <a:gd name="f47" fmla="*/ 212735 f31 1"/>
                  <a:gd name="f48" fmla="*/ 289718 f30 1"/>
                  <a:gd name="f49" fmla="*/ 344 f30 1"/>
                  <a:gd name="f50" fmla="*/ f32 1 f2"/>
                  <a:gd name="f51" fmla="*/ f35 1 711926"/>
                  <a:gd name="f52" fmla="*/ f36 1 1214889"/>
                  <a:gd name="f53" fmla="*/ f37 1 711926"/>
                  <a:gd name="f54" fmla="*/ f38 1 1214889"/>
                  <a:gd name="f55" fmla="*/ f39 1 711926"/>
                  <a:gd name="f56" fmla="*/ f40 1 1214889"/>
                  <a:gd name="f57" fmla="*/ f41 1 711926"/>
                  <a:gd name="f58" fmla="*/ f42 1 1214889"/>
                  <a:gd name="f59" fmla="*/ f43 1 711926"/>
                  <a:gd name="f60" fmla="*/ f44 1 1214889"/>
                  <a:gd name="f61" fmla="*/ f45 1 711926"/>
                  <a:gd name="f62" fmla="*/ f46 1 1214889"/>
                  <a:gd name="f63" fmla="*/ f47 1 711926"/>
                  <a:gd name="f64" fmla="*/ f48 1 1214889"/>
                  <a:gd name="f65" fmla="*/ f49 1 1214889"/>
                  <a:gd name="f66" fmla="*/ f5 1 f33"/>
                  <a:gd name="f67" fmla="*/ f6 1 f33"/>
                  <a:gd name="f68" fmla="*/ f5 1 f34"/>
                  <a:gd name="f69" fmla="*/ f7 1 f34"/>
                  <a:gd name="f70" fmla="+- f50 0 f1"/>
                  <a:gd name="f71" fmla="*/ f51 1 f33"/>
                  <a:gd name="f72" fmla="*/ f52 1 f34"/>
                  <a:gd name="f73" fmla="*/ f53 1 f33"/>
                  <a:gd name="f74" fmla="*/ f54 1 f34"/>
                  <a:gd name="f75" fmla="*/ f55 1 f33"/>
                  <a:gd name="f76" fmla="*/ f56 1 f34"/>
                  <a:gd name="f77" fmla="*/ f57 1 f33"/>
                  <a:gd name="f78" fmla="*/ f58 1 f34"/>
                  <a:gd name="f79" fmla="*/ f59 1 f33"/>
                  <a:gd name="f80" fmla="*/ f60 1 f34"/>
                  <a:gd name="f81" fmla="*/ f61 1 f33"/>
                  <a:gd name="f82" fmla="*/ f62 1 f34"/>
                  <a:gd name="f83" fmla="*/ f63 1 f33"/>
                  <a:gd name="f84" fmla="*/ f64 1 f34"/>
                  <a:gd name="f85" fmla="*/ f65 1 f34"/>
                  <a:gd name="f86" fmla="*/ f66 f28 1"/>
                  <a:gd name="f87" fmla="*/ f67 f28 1"/>
                  <a:gd name="f88" fmla="*/ f69 f29 1"/>
                  <a:gd name="f89" fmla="*/ f68 f29 1"/>
                  <a:gd name="f90" fmla="*/ f71 f28 1"/>
                  <a:gd name="f91" fmla="*/ f72 f29 1"/>
                  <a:gd name="f92" fmla="*/ f73 f28 1"/>
                  <a:gd name="f93" fmla="*/ f74 f29 1"/>
                  <a:gd name="f94" fmla="*/ f75 f28 1"/>
                  <a:gd name="f95" fmla="*/ f76 f29 1"/>
                  <a:gd name="f96" fmla="*/ f77 f28 1"/>
                  <a:gd name="f97" fmla="*/ f78 f29 1"/>
                  <a:gd name="f98" fmla="*/ f79 f28 1"/>
                  <a:gd name="f99" fmla="*/ f80 f29 1"/>
                  <a:gd name="f100" fmla="*/ f81 f28 1"/>
                  <a:gd name="f101" fmla="*/ f82 f29 1"/>
                  <a:gd name="f102" fmla="*/ f83 f28 1"/>
                  <a:gd name="f103" fmla="*/ f84 f29 1"/>
                  <a:gd name="f104" fmla="*/ f85 f29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101"/>
                  </a:cxn>
                  <a:cxn ang="f70">
                    <a:pos x="f102" y="f103"/>
                  </a:cxn>
                  <a:cxn ang="f70">
                    <a:pos x="f90" y="f104"/>
                  </a:cxn>
                </a:cxnLst>
                <a:rect l="f86" t="f89" r="f87" b="f88"/>
                <a:pathLst>
                  <a:path w="711926" h="1214889">
                    <a:moveTo>
                      <a:pt x="f8" y="f5"/>
                    </a:moveTo>
                    <a:lnTo>
                      <a:pt x="f9" y="f10"/>
                    </a:lnTo>
                    <a:cubicBezTo>
                      <a:pt x="f11" y="f12"/>
                      <a:pt x="f13" y="f14"/>
                      <a:pt x="f15" y="f16"/>
                    </a:cubicBezTo>
                    <a:lnTo>
                      <a:pt x="f17" y="f18"/>
                    </a:lnTo>
                    <a:lnTo>
                      <a:pt x="f5" y="f19"/>
                    </a:lnTo>
                    <a:lnTo>
                      <a:pt x="f20" y="f21"/>
                    </a:lnTo>
                    <a:lnTo>
                      <a:pt x="f22" y="f23"/>
                    </a:lnTo>
                    <a:cubicBezTo>
                      <a:pt x="f22" y="f23"/>
                      <a:pt x="f24" y="f25"/>
                      <a:pt x="f8" y="f26"/>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4" name="Freeform: Shape 93">
                <a:extLst>
                  <a:ext uri="{FF2B5EF4-FFF2-40B4-BE49-F238E27FC236}">
                    <a16:creationId xmlns:a16="http://schemas.microsoft.com/office/drawing/2014/main" id="{8F2FFBC4-1666-01CE-F2ED-E2C92EB5B26C}"/>
                  </a:ext>
                </a:extLst>
              </p:cNvPr>
              <p:cNvSpPr/>
              <p:nvPr/>
            </p:nvSpPr>
            <p:spPr>
              <a:xfrm>
                <a:off x="6544424" y="3917481"/>
                <a:ext cx="165936" cy="96249"/>
              </a:xfrm>
              <a:custGeom>
                <a:avLst/>
                <a:gdLst>
                  <a:gd name="f0" fmla="val 10800000"/>
                  <a:gd name="f1" fmla="val 5400000"/>
                  <a:gd name="f2" fmla="val 180"/>
                  <a:gd name="f3" fmla="val w"/>
                  <a:gd name="f4" fmla="val h"/>
                  <a:gd name="f5" fmla="val 0"/>
                  <a:gd name="f6" fmla="val 526285"/>
                  <a:gd name="f7" fmla="val 305263"/>
                  <a:gd name="f8" fmla="val 193805"/>
                  <a:gd name="f9" fmla="val 4205"/>
                  <a:gd name="f10" fmla="val 135380"/>
                  <a:gd name="f11" fmla="val 3517"/>
                  <a:gd name="f12" fmla="val 69051"/>
                  <a:gd name="f13" fmla="val 85655"/>
                  <a:gd name="f14" fmla="+- 0 0 17211"/>
                  <a:gd name="f15" fmla="val 192538"/>
                  <a:gd name="f16" fmla="+- 0 0 20992"/>
                  <a:gd name="f17" fmla="val 168137"/>
                  <a:gd name="f18" fmla="val 48431"/>
                  <a:gd name="f19" fmla="val 264023"/>
                  <a:gd name="f20" fmla="val 68020"/>
                  <a:gd name="f21" fmla="val 290829"/>
                  <a:gd name="f22" fmla="val 162187"/>
                  <a:gd name="f23" fmla="val 337118"/>
                  <a:gd name="f24" fmla="val 231717"/>
                  <a:gd name="f25" fmla="val 564630"/>
                  <a:gd name="f26" fmla="val 215221"/>
                  <a:gd name="f27" fmla="val 520640"/>
                  <a:gd name="f28" fmla="val 73971"/>
                  <a:gd name="f29" fmla="val 489709"/>
                  <a:gd name="f30" fmla="+- 0 0 25695"/>
                  <a:gd name="f31" fmla="val 193461"/>
                  <a:gd name="f32" fmla="+- 0 0 -90"/>
                  <a:gd name="f33" fmla="*/ f3 1 526285"/>
                  <a:gd name="f34" fmla="*/ f4 1 305263"/>
                  <a:gd name="f35" fmla="+- f7 0 f5"/>
                  <a:gd name="f36" fmla="+- f6 0 f5"/>
                  <a:gd name="f37" fmla="*/ f32 f0 1"/>
                  <a:gd name="f38" fmla="*/ f36 1 526285"/>
                  <a:gd name="f39" fmla="*/ f35 1 305263"/>
                  <a:gd name="f40" fmla="*/ 193805 f36 1"/>
                  <a:gd name="f41" fmla="*/ 4205 f35 1"/>
                  <a:gd name="f42" fmla="*/ 69051 f36 1"/>
                  <a:gd name="f43" fmla="*/ 85655 f35 1"/>
                  <a:gd name="f44" fmla="*/ 48431 f36 1"/>
                  <a:gd name="f45" fmla="*/ 264023 f35 1"/>
                  <a:gd name="f46" fmla="*/ 162187 f36 1"/>
                  <a:gd name="f47" fmla="*/ 305263 f35 1"/>
                  <a:gd name="f48" fmla="*/ 337118 f36 1"/>
                  <a:gd name="f49" fmla="*/ 231717 f35 1"/>
                  <a:gd name="f50" fmla="*/ 520640 f36 1"/>
                  <a:gd name="f51" fmla="*/ 73971 f35 1"/>
                  <a:gd name="f52" fmla="*/ 193461 f36 1"/>
                  <a:gd name="f53" fmla="*/ f37 1 f2"/>
                  <a:gd name="f54" fmla="*/ f40 1 526285"/>
                  <a:gd name="f55" fmla="*/ f41 1 305263"/>
                  <a:gd name="f56" fmla="*/ f42 1 526285"/>
                  <a:gd name="f57" fmla="*/ f43 1 305263"/>
                  <a:gd name="f58" fmla="*/ f44 1 526285"/>
                  <a:gd name="f59" fmla="*/ f45 1 305263"/>
                  <a:gd name="f60" fmla="*/ f46 1 526285"/>
                  <a:gd name="f61" fmla="*/ f47 1 305263"/>
                  <a:gd name="f62" fmla="*/ f48 1 526285"/>
                  <a:gd name="f63" fmla="*/ f49 1 305263"/>
                  <a:gd name="f64" fmla="*/ f50 1 526285"/>
                  <a:gd name="f65" fmla="*/ f51 1 305263"/>
                  <a:gd name="f66" fmla="*/ f52 1 526285"/>
                  <a:gd name="f67" fmla="*/ f5 1 f38"/>
                  <a:gd name="f68" fmla="*/ f6 1 f38"/>
                  <a:gd name="f69" fmla="*/ f5 1 f39"/>
                  <a:gd name="f70" fmla="*/ f7 1 f39"/>
                  <a:gd name="f71" fmla="+- f53 0 f1"/>
                  <a:gd name="f72" fmla="*/ f54 1 f38"/>
                  <a:gd name="f73" fmla="*/ f55 1 f39"/>
                  <a:gd name="f74" fmla="*/ f56 1 f38"/>
                  <a:gd name="f75" fmla="*/ f57 1 f39"/>
                  <a:gd name="f76" fmla="*/ f58 1 f38"/>
                  <a:gd name="f77" fmla="*/ f59 1 f39"/>
                  <a:gd name="f78" fmla="*/ f60 1 f38"/>
                  <a:gd name="f79" fmla="*/ f61 1 f39"/>
                  <a:gd name="f80" fmla="*/ f62 1 f38"/>
                  <a:gd name="f81" fmla="*/ f63 1 f39"/>
                  <a:gd name="f82" fmla="*/ f64 1 f38"/>
                  <a:gd name="f83" fmla="*/ f65 1 f39"/>
                  <a:gd name="f84" fmla="*/ f66 1 f38"/>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3 1"/>
                  <a:gd name="f96" fmla="*/ f79 f34 1"/>
                  <a:gd name="f97" fmla="*/ f80 f33 1"/>
                  <a:gd name="f98" fmla="*/ f81 f34 1"/>
                  <a:gd name="f99" fmla="*/ f82 f33 1"/>
                  <a:gd name="f100" fmla="*/ f83 f34 1"/>
                  <a:gd name="f101" fmla="*/ f84 f33 1"/>
                </a:gdLst>
                <a:ahLst/>
                <a:cxnLst>
                  <a:cxn ang="3cd4">
                    <a:pos x="hc" y="t"/>
                  </a:cxn>
                  <a:cxn ang="0">
                    <a:pos x="r" y="vc"/>
                  </a:cxn>
                  <a:cxn ang="cd4">
                    <a:pos x="hc" y="b"/>
                  </a:cxn>
                  <a:cxn ang="cd2">
                    <a:pos x="l" y="vc"/>
                  </a:cxn>
                  <a:cxn ang="f71">
                    <a:pos x="f89" y="f90"/>
                  </a:cxn>
                  <a:cxn ang="f71">
                    <a:pos x="f91" y="f92"/>
                  </a:cxn>
                  <a:cxn ang="f71">
                    <a:pos x="f93" y="f94"/>
                  </a:cxn>
                  <a:cxn ang="f71">
                    <a:pos x="f95" y="f96"/>
                  </a:cxn>
                  <a:cxn ang="f71">
                    <a:pos x="f97" y="f98"/>
                  </a:cxn>
                  <a:cxn ang="f71">
                    <a:pos x="f99" y="f100"/>
                  </a:cxn>
                  <a:cxn ang="f71">
                    <a:pos x="f101" y="f90"/>
                  </a:cxn>
                </a:cxnLst>
                <a:rect l="f85" t="f88" r="f86" b="f87"/>
                <a:pathLst>
                  <a:path w="526285" h="305263">
                    <a:moveTo>
                      <a:pt x="f8" y="f9"/>
                    </a:moveTo>
                    <a:cubicBezTo>
                      <a:pt x="f8" y="f9"/>
                      <a:pt x="f10" y="f11"/>
                      <a:pt x="f12" y="f13"/>
                    </a:cubicBezTo>
                    <a:cubicBezTo>
                      <a:pt x="f14" y="f15"/>
                      <a:pt x="f16" y="f17"/>
                      <a:pt x="f18" y="f19"/>
                    </a:cubicBezTo>
                    <a:cubicBezTo>
                      <a:pt x="f20" y="f21"/>
                      <a:pt x="f22" y="f7"/>
                      <a:pt x="f22" y="f7"/>
                    </a:cubicBezTo>
                    <a:lnTo>
                      <a:pt x="f23" y="f24"/>
                    </a:lnTo>
                    <a:cubicBezTo>
                      <a:pt x="f23" y="f24"/>
                      <a:pt x="f25" y="f26"/>
                      <a:pt x="f27" y="f28"/>
                    </a:cubicBezTo>
                    <a:cubicBezTo>
                      <a:pt x="f29" y="f30"/>
                      <a:pt x="f31" y="f9"/>
                      <a:pt x="f31" y="f9"/>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5" name="Freeform: Shape 94">
                <a:extLst>
                  <a:ext uri="{FF2B5EF4-FFF2-40B4-BE49-F238E27FC236}">
                    <a16:creationId xmlns:a16="http://schemas.microsoft.com/office/drawing/2014/main" id="{4356F2C0-450B-DDF2-F088-B834BE81761C}"/>
                  </a:ext>
                </a:extLst>
              </p:cNvPr>
              <p:cNvSpPr/>
              <p:nvPr/>
            </p:nvSpPr>
            <p:spPr>
              <a:xfrm>
                <a:off x="6696014" y="3562511"/>
                <a:ext cx="206864" cy="249914"/>
              </a:xfrm>
              <a:custGeom>
                <a:avLst/>
                <a:gdLst>
                  <a:gd name="f0" fmla="val 10800000"/>
                  <a:gd name="f1" fmla="val 5400000"/>
                  <a:gd name="f2" fmla="val 180"/>
                  <a:gd name="f3" fmla="val w"/>
                  <a:gd name="f4" fmla="val h"/>
                  <a:gd name="f5" fmla="val 0"/>
                  <a:gd name="f6" fmla="val 656078"/>
                  <a:gd name="f7" fmla="val 792622"/>
                  <a:gd name="f8" fmla="val 292811"/>
                  <a:gd name="f9" fmla="val 305527"/>
                  <a:gd name="f10" fmla="val 17527"/>
                  <a:gd name="f11" fmla="val 721717"/>
                  <a:gd name="f12" fmla="val 346080"/>
                  <a:gd name="f13" fmla="val 647139"/>
                  <a:gd name="f14" fmla="val 459837"/>
                  <a:gd name="f15" fmla="val 572562"/>
                  <a:gd name="f16" fmla="val 573593"/>
                  <a:gd name="f17" fmla="val 242291"/>
                  <a:gd name="f18" fmla="val 897678"/>
                  <a:gd name="f19" fmla="val 164964"/>
                  <a:gd name="f20" fmla="val 758490"/>
                  <a:gd name="f21" fmla="val 87293"/>
                  <a:gd name="f22" fmla="val 618958"/>
                  <a:gd name="f23" fmla="val 71828"/>
                  <a:gd name="f24" fmla="+- 0 0 -90"/>
                  <a:gd name="f25" fmla="*/ f3 1 656078"/>
                  <a:gd name="f26" fmla="*/ f4 1 792622"/>
                  <a:gd name="f27" fmla="+- f7 0 f5"/>
                  <a:gd name="f28" fmla="+- f6 0 f5"/>
                  <a:gd name="f29" fmla="*/ f24 f0 1"/>
                  <a:gd name="f30" fmla="*/ f28 1 656078"/>
                  <a:gd name="f31" fmla="*/ f27 1 792622"/>
                  <a:gd name="f32" fmla="*/ 292811 f28 1"/>
                  <a:gd name="f33" fmla="*/ 0 f27 1"/>
                  <a:gd name="f34" fmla="*/ 647139 f28 1"/>
                  <a:gd name="f35" fmla="*/ 459837 f27 1"/>
                  <a:gd name="f36" fmla="*/ 164964 f28 1"/>
                  <a:gd name="f37" fmla="*/ 758490 f27 1"/>
                  <a:gd name="f38" fmla="*/ 0 f28 1"/>
                  <a:gd name="f39" fmla="*/ 71828 f27 1"/>
                  <a:gd name="f40" fmla="*/ f29 1 f2"/>
                  <a:gd name="f41" fmla="*/ f32 1 656078"/>
                  <a:gd name="f42" fmla="*/ f33 1 792622"/>
                  <a:gd name="f43" fmla="*/ f34 1 656078"/>
                  <a:gd name="f44" fmla="*/ f35 1 792622"/>
                  <a:gd name="f45" fmla="*/ f36 1 656078"/>
                  <a:gd name="f46" fmla="*/ f37 1 792622"/>
                  <a:gd name="f47" fmla="*/ f38 1 656078"/>
                  <a:gd name="f48" fmla="*/ f39 1 792622"/>
                  <a:gd name="f49" fmla="*/ f5 1 f30"/>
                  <a:gd name="f50" fmla="*/ f6 1 f30"/>
                  <a:gd name="f51" fmla="*/ f5 1 f31"/>
                  <a:gd name="f52" fmla="*/ f7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656078" h="792622">
                    <a:moveTo>
                      <a:pt x="f8" y="f5"/>
                    </a:moveTo>
                    <a:cubicBezTo>
                      <a:pt x="f9" y="f10"/>
                      <a:pt x="f11" y="f12"/>
                      <a:pt x="f13" y="f14"/>
                    </a:cubicBezTo>
                    <a:cubicBezTo>
                      <a:pt x="f15" y="f16"/>
                      <a:pt x="f17" y="f18"/>
                      <a:pt x="f19" y="f20"/>
                    </a:cubicBezTo>
                    <a:cubicBezTo>
                      <a:pt x="f21" y="f22"/>
                      <a:pt x="f5" y="f23"/>
                      <a:pt x="f5" y="f23"/>
                    </a:cubicBezTo>
                    <a:lnTo>
                      <a:pt x="f8" y="f5"/>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6" name="Freeform: Shape 95">
                <a:extLst>
                  <a:ext uri="{FF2B5EF4-FFF2-40B4-BE49-F238E27FC236}">
                    <a16:creationId xmlns:a16="http://schemas.microsoft.com/office/drawing/2014/main" id="{F7064C20-9995-3D83-1061-9C604CCA0E1F}"/>
                  </a:ext>
                </a:extLst>
              </p:cNvPr>
              <p:cNvSpPr/>
              <p:nvPr/>
            </p:nvSpPr>
            <p:spPr>
              <a:xfrm>
                <a:off x="5107756" y="3792126"/>
                <a:ext cx="345021" cy="396703"/>
              </a:xfrm>
              <a:custGeom>
                <a:avLst/>
                <a:gdLst>
                  <a:gd name="f0" fmla="val 10800000"/>
                  <a:gd name="f1" fmla="val 5400000"/>
                  <a:gd name="f2" fmla="val 180"/>
                  <a:gd name="f3" fmla="val w"/>
                  <a:gd name="f4" fmla="val h"/>
                  <a:gd name="f5" fmla="val 0"/>
                  <a:gd name="f6" fmla="val 1094259"/>
                  <a:gd name="f7" fmla="val 1258166"/>
                  <a:gd name="f8" fmla="val 168400"/>
                  <a:gd name="f9" fmla="val 707626"/>
                  <a:gd name="f10" fmla="val 839253"/>
                  <a:gd name="f11" fmla="val 68735"/>
                  <a:gd name="f12" fmla="val 961945"/>
                  <a:gd name="f13" fmla="val 181804"/>
                  <a:gd name="f14" fmla="val 1028962"/>
                  <a:gd name="f15" fmla="val 391445"/>
                  <a:gd name="f16" fmla="val 1153372"/>
                  <a:gd name="f17" fmla="val 748179"/>
                  <a:gd name="f18" fmla="val 1317648"/>
                  <a:gd name="f19" fmla="val 1069515"/>
                  <a:gd name="f20" fmla="val 1236541"/>
                  <a:gd name="f21" fmla="val 1094260"/>
                  <a:gd name="f22" fmla="val 1052332"/>
                  <a:gd name="f23" fmla="val 372887"/>
                  <a:gd name="f24" fmla="val 702814"/>
                  <a:gd name="f25" fmla="val 384572"/>
                  <a:gd name="f26" fmla="+- 0 0 -90"/>
                  <a:gd name="f27" fmla="*/ f3 1 1094259"/>
                  <a:gd name="f28" fmla="*/ f4 1 1258166"/>
                  <a:gd name="f29" fmla="+- f7 0 f5"/>
                  <a:gd name="f30" fmla="+- f6 0 f5"/>
                  <a:gd name="f31" fmla="*/ f26 f0 1"/>
                  <a:gd name="f32" fmla="*/ f30 1 1094259"/>
                  <a:gd name="f33" fmla="*/ f29 1 1258166"/>
                  <a:gd name="f34" fmla="*/ 0 f30 1"/>
                  <a:gd name="f35" fmla="*/ 168400 f29 1"/>
                  <a:gd name="f36" fmla="*/ 707626 f29 1"/>
                  <a:gd name="f37" fmla="*/ 181804 f30 1"/>
                  <a:gd name="f38" fmla="*/ 1028962 f29 1"/>
                  <a:gd name="f39" fmla="*/ 1069515 f30 1"/>
                  <a:gd name="f40" fmla="*/ 1236541 f29 1"/>
                  <a:gd name="f41" fmla="*/ 1094260 f30 1"/>
                  <a:gd name="f42" fmla="*/ 1052332 f29 1"/>
                  <a:gd name="f43" fmla="*/ 372887 f30 1"/>
                  <a:gd name="f44" fmla="*/ 702814 f29 1"/>
                  <a:gd name="f45" fmla="*/ 384572 f30 1"/>
                  <a:gd name="f46" fmla="*/ 0 f29 1"/>
                  <a:gd name="f47" fmla="*/ f31 1 f2"/>
                  <a:gd name="f48" fmla="*/ f34 1 1094259"/>
                  <a:gd name="f49" fmla="*/ f35 1 1258166"/>
                  <a:gd name="f50" fmla="*/ f36 1 1258166"/>
                  <a:gd name="f51" fmla="*/ f37 1 1094259"/>
                  <a:gd name="f52" fmla="*/ f38 1 1258166"/>
                  <a:gd name="f53" fmla="*/ f39 1 1094259"/>
                  <a:gd name="f54" fmla="*/ f40 1 1258166"/>
                  <a:gd name="f55" fmla="*/ f41 1 1094259"/>
                  <a:gd name="f56" fmla="*/ f42 1 1258166"/>
                  <a:gd name="f57" fmla="*/ f43 1 1094259"/>
                  <a:gd name="f58" fmla="*/ f44 1 1258166"/>
                  <a:gd name="f59" fmla="*/ f45 1 1094259"/>
                  <a:gd name="f60" fmla="*/ f46 1 1258166"/>
                  <a:gd name="f61" fmla="*/ f5 1 f32"/>
                  <a:gd name="f62" fmla="*/ f6 1 f32"/>
                  <a:gd name="f63" fmla="*/ f5 1 f33"/>
                  <a:gd name="f64" fmla="*/ f7 1 f33"/>
                  <a:gd name="f65" fmla="+- f47 0 f1"/>
                  <a:gd name="f66" fmla="*/ f48 1 f32"/>
                  <a:gd name="f67" fmla="*/ f49 1 f33"/>
                  <a:gd name="f68" fmla="*/ f50 1 f33"/>
                  <a:gd name="f69" fmla="*/ f51 1 f32"/>
                  <a:gd name="f70" fmla="*/ f52 1 f33"/>
                  <a:gd name="f71" fmla="*/ f53 1 f32"/>
                  <a:gd name="f72" fmla="*/ f54 1 f33"/>
                  <a:gd name="f73" fmla="*/ f55 1 f32"/>
                  <a:gd name="f74" fmla="*/ f56 1 f33"/>
                  <a:gd name="f75" fmla="*/ f57 1 f32"/>
                  <a:gd name="f76" fmla="*/ f58 1 f33"/>
                  <a:gd name="f77" fmla="*/ f59 1 f32"/>
                  <a:gd name="f78" fmla="*/ f60 1 f33"/>
                  <a:gd name="f79" fmla="*/ f61 f27 1"/>
                  <a:gd name="f80" fmla="*/ f62 f27 1"/>
                  <a:gd name="f81" fmla="*/ f64 f28 1"/>
                  <a:gd name="f82" fmla="*/ f63 f28 1"/>
                  <a:gd name="f83" fmla="*/ f66 f27 1"/>
                  <a:gd name="f84" fmla="*/ f67 f28 1"/>
                  <a:gd name="f85" fmla="*/ f68 f28 1"/>
                  <a:gd name="f86" fmla="*/ f69 f27 1"/>
                  <a:gd name="f87" fmla="*/ f70 f28 1"/>
                  <a:gd name="f88" fmla="*/ f71 f27 1"/>
                  <a:gd name="f89" fmla="*/ f72 f28 1"/>
                  <a:gd name="f90" fmla="*/ f73 f27 1"/>
                  <a:gd name="f91" fmla="*/ f74 f28 1"/>
                  <a:gd name="f92" fmla="*/ f75 f27 1"/>
                  <a:gd name="f93" fmla="*/ f76 f28 1"/>
                  <a:gd name="f94" fmla="*/ f77 f27 1"/>
                  <a:gd name="f95" fmla="*/ f78 f28 1"/>
                </a:gdLst>
                <a:ahLst/>
                <a:cxnLst>
                  <a:cxn ang="3cd4">
                    <a:pos x="hc" y="t"/>
                  </a:cxn>
                  <a:cxn ang="0">
                    <a:pos x="r" y="vc"/>
                  </a:cxn>
                  <a:cxn ang="cd4">
                    <a:pos x="hc" y="b"/>
                  </a:cxn>
                  <a:cxn ang="cd2">
                    <a:pos x="l" y="vc"/>
                  </a:cxn>
                  <a:cxn ang="f65">
                    <a:pos x="f83" y="f84"/>
                  </a:cxn>
                  <a:cxn ang="f65">
                    <a:pos x="f83" y="f85"/>
                  </a:cxn>
                  <a:cxn ang="f65">
                    <a:pos x="f86" y="f87"/>
                  </a:cxn>
                  <a:cxn ang="f65">
                    <a:pos x="f88" y="f89"/>
                  </a:cxn>
                  <a:cxn ang="f65">
                    <a:pos x="f90" y="f91"/>
                  </a:cxn>
                  <a:cxn ang="f65">
                    <a:pos x="f92" y="f93"/>
                  </a:cxn>
                  <a:cxn ang="f65">
                    <a:pos x="f94" y="f95"/>
                  </a:cxn>
                  <a:cxn ang="f65">
                    <a:pos x="f83" y="f84"/>
                  </a:cxn>
                </a:cxnLst>
                <a:rect l="f79" t="f82" r="f80" b="f81"/>
                <a:pathLst>
                  <a:path w="1094259" h="1258166">
                    <a:moveTo>
                      <a:pt x="f5" y="f8"/>
                    </a:moveTo>
                    <a:lnTo>
                      <a:pt x="f5" y="f9"/>
                    </a:lnTo>
                    <a:cubicBezTo>
                      <a:pt x="f5" y="f10"/>
                      <a:pt x="f11" y="f12"/>
                      <a:pt x="f13" y="f14"/>
                    </a:cubicBezTo>
                    <a:cubicBezTo>
                      <a:pt x="f15" y="f16"/>
                      <a:pt x="f17" y="f18"/>
                      <a:pt x="f19" y="f20"/>
                    </a:cubicBezTo>
                    <a:lnTo>
                      <a:pt x="f21" y="f22"/>
                    </a:lnTo>
                    <a:lnTo>
                      <a:pt x="f23" y="f24"/>
                    </a:lnTo>
                    <a:lnTo>
                      <a:pt x="f25" y="f5"/>
                    </a:lnTo>
                    <a:lnTo>
                      <a:pt x="f5" y="f8"/>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7" name="Freeform: Shape 96">
                <a:extLst>
                  <a:ext uri="{FF2B5EF4-FFF2-40B4-BE49-F238E27FC236}">
                    <a16:creationId xmlns:a16="http://schemas.microsoft.com/office/drawing/2014/main" id="{C54AD9CB-2DF2-00DF-D557-638DE6D0C817}"/>
                  </a:ext>
                </a:extLst>
              </p:cNvPr>
              <p:cNvSpPr/>
              <p:nvPr/>
            </p:nvSpPr>
            <p:spPr>
              <a:xfrm>
                <a:off x="5090958" y="3565647"/>
                <a:ext cx="214993" cy="312084"/>
              </a:xfrm>
              <a:custGeom>
                <a:avLst/>
                <a:gdLst>
                  <a:gd name="f0" fmla="val 10800000"/>
                  <a:gd name="f1" fmla="val 5400000"/>
                  <a:gd name="f2" fmla="val 180"/>
                  <a:gd name="f3" fmla="val w"/>
                  <a:gd name="f4" fmla="val h"/>
                  <a:gd name="f5" fmla="val 0"/>
                  <a:gd name="f6" fmla="val 681850"/>
                  <a:gd name="f7" fmla="val 989782"/>
                  <a:gd name="f8" fmla="val 22683"/>
                  <a:gd name="f9" fmla="val 192114"/>
                  <a:gd name="f10" fmla="val 989783"/>
                  <a:gd name="f11" fmla="val 581497"/>
                  <a:gd name="f12" fmla="+- 0 0 -90"/>
                  <a:gd name="f13" fmla="*/ f3 1 681850"/>
                  <a:gd name="f14" fmla="*/ f4 1 989782"/>
                  <a:gd name="f15" fmla="+- f7 0 f5"/>
                  <a:gd name="f16" fmla="+- f6 0 f5"/>
                  <a:gd name="f17" fmla="*/ f12 f0 1"/>
                  <a:gd name="f18" fmla="*/ f16 1 681850"/>
                  <a:gd name="f19" fmla="*/ f15 1 989782"/>
                  <a:gd name="f20" fmla="*/ 681850 f16 1"/>
                  <a:gd name="f21" fmla="*/ 0 f15 1"/>
                  <a:gd name="f22" fmla="*/ 0 f16 1"/>
                  <a:gd name="f23" fmla="*/ 989783 f15 1"/>
                  <a:gd name="f24" fmla="*/ 581497 f16 1"/>
                  <a:gd name="f25" fmla="*/ f17 1 f2"/>
                  <a:gd name="f26" fmla="*/ f20 1 681850"/>
                  <a:gd name="f27" fmla="*/ f21 1 989782"/>
                  <a:gd name="f28" fmla="*/ f22 1 681850"/>
                  <a:gd name="f29" fmla="*/ f23 1 989782"/>
                  <a:gd name="f30" fmla="*/ f24 1 681850"/>
                  <a:gd name="f31" fmla="*/ f5 1 f18"/>
                  <a:gd name="f32" fmla="*/ f6 1 f18"/>
                  <a:gd name="f33" fmla="*/ f5 1 f19"/>
                  <a:gd name="f34" fmla="*/ f7 1 f19"/>
                  <a:gd name="f35" fmla="+- f25 0 f1"/>
                  <a:gd name="f36" fmla="*/ f26 1 f18"/>
                  <a:gd name="f37" fmla="*/ f27 1 f19"/>
                  <a:gd name="f38" fmla="*/ f28 1 f18"/>
                  <a:gd name="f39" fmla="*/ f29 1 f19"/>
                  <a:gd name="f40" fmla="*/ f30 1 f18"/>
                  <a:gd name="f41" fmla="*/ f31 f13 1"/>
                  <a:gd name="f42" fmla="*/ f32 f13 1"/>
                  <a:gd name="f43" fmla="*/ f34 f14 1"/>
                  <a:gd name="f44" fmla="*/ f33 f14 1"/>
                  <a:gd name="f45" fmla="*/ f36 f13 1"/>
                  <a:gd name="f46" fmla="*/ f37 f14 1"/>
                  <a:gd name="f47" fmla="*/ f38 f13 1"/>
                  <a:gd name="f48" fmla="*/ f39 f14 1"/>
                  <a:gd name="f49" fmla="*/ f40 f13 1"/>
                </a:gdLst>
                <a:ahLst/>
                <a:cxnLst>
                  <a:cxn ang="3cd4">
                    <a:pos x="hc" y="t"/>
                  </a:cxn>
                  <a:cxn ang="0">
                    <a:pos x="r" y="vc"/>
                  </a:cxn>
                  <a:cxn ang="cd4">
                    <a:pos x="hc" y="b"/>
                  </a:cxn>
                  <a:cxn ang="cd2">
                    <a:pos x="l" y="vc"/>
                  </a:cxn>
                  <a:cxn ang="f35">
                    <a:pos x="f45" y="f46"/>
                  </a:cxn>
                  <a:cxn ang="f35">
                    <a:pos x="f47" y="f48"/>
                  </a:cxn>
                  <a:cxn ang="f35">
                    <a:pos x="f49" y="f48"/>
                  </a:cxn>
                  <a:cxn ang="f35">
                    <a:pos x="f45" y="f46"/>
                  </a:cxn>
                </a:cxnLst>
                <a:rect l="f41" t="f44" r="f42" b="f43"/>
                <a:pathLst>
                  <a:path w="681850" h="989782">
                    <a:moveTo>
                      <a:pt x="f6" y="f5"/>
                    </a:moveTo>
                    <a:cubicBezTo>
                      <a:pt x="f6" y="f5"/>
                      <a:pt x="f8" y="f9"/>
                      <a:pt x="f5" y="f10"/>
                    </a:cubicBezTo>
                    <a:lnTo>
                      <a:pt x="f11" y="f10"/>
                    </a:lnTo>
                    <a:lnTo>
                      <a:pt x="f6" y="f5"/>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grpSp>
      </p:grpSp>
    </p:spTree>
    <p:extLst>
      <p:ext uri="{BB962C8B-B14F-4D97-AF65-F5344CB8AC3E}">
        <p14:creationId xmlns:p14="http://schemas.microsoft.com/office/powerpoint/2010/main" val="214439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7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8FC6-116B-1465-13FE-B2C3C9F5B961}"/>
              </a:ext>
            </a:extLst>
          </p:cNvPr>
          <p:cNvSpPr txBox="1">
            <a:spLocks noGrp="1"/>
          </p:cNvSpPr>
          <p:nvPr>
            <p:ph type="title"/>
          </p:nvPr>
        </p:nvSpPr>
        <p:spPr>
          <a:xfrm>
            <a:off x="640080" y="443346"/>
            <a:ext cx="10058400" cy="473979"/>
          </a:xfrm>
          <a:prstGeom prst="rect">
            <a:avLst/>
          </a:prstGeom>
          <a:noFill/>
          <a:ln>
            <a:noFill/>
          </a:ln>
        </p:spPr>
        <p:txBody>
          <a:bodyPr vert="horz" wrap="square" lIns="0" tIns="0" rIns="0" bIns="0" anchor="t" anchorCtr="0" compatLnSpc="1">
            <a:normAutofit fontScale="90000"/>
          </a:bodyPr>
          <a:lstStyle/>
          <a:p>
            <a:pPr lvl="0"/>
            <a:r>
              <a:rPr lang="en-US" sz="2900"/>
              <a:t>This Economic Report Empowers Us and Our Members </a:t>
            </a:r>
            <a:br>
              <a:rPr lang="en-US" sz="2900"/>
            </a:br>
            <a:r>
              <a:rPr lang="en-US" sz="2900"/>
              <a:t>to Tell Our Story and Influence Change</a:t>
            </a:r>
          </a:p>
        </p:txBody>
      </p:sp>
      <p:sp>
        <p:nvSpPr>
          <p:cNvPr id="3" name="Content Placeholder 2">
            <a:extLst>
              <a:ext uri="{FF2B5EF4-FFF2-40B4-BE49-F238E27FC236}">
                <a16:creationId xmlns:a16="http://schemas.microsoft.com/office/drawing/2014/main" id="{717DB57B-FAF4-44C1-1BB7-315AC2BD3A71}"/>
              </a:ext>
            </a:extLst>
          </p:cNvPr>
          <p:cNvSpPr txBox="1">
            <a:spLocks noGrp="1"/>
          </p:cNvSpPr>
          <p:nvPr>
            <p:ph type="body" idx="4294967295"/>
          </p:nvPr>
        </p:nvSpPr>
        <p:spPr>
          <a:xfrm>
            <a:off x="634867" y="1545043"/>
            <a:ext cx="5187683" cy="4284805"/>
          </a:xfrm>
        </p:spPr>
        <p:txBody>
          <a:bodyPr/>
          <a:lstStyle/>
          <a:p>
            <a:pPr marL="0" lvl="0" indent="0">
              <a:lnSpc>
                <a:spcPct val="80000"/>
              </a:lnSpc>
              <a:buNone/>
            </a:pPr>
            <a:r>
              <a:rPr lang="en-US" sz="2200" b="1"/>
              <a:t>Communications Assets</a:t>
            </a:r>
          </a:p>
          <a:p>
            <a:pPr marL="0" lvl="0" indent="0">
              <a:lnSpc>
                <a:spcPct val="80000"/>
              </a:lnSpc>
              <a:buNone/>
            </a:pPr>
            <a:endParaRPr lang="en-US" sz="2200">
              <a:solidFill>
                <a:srgbClr val="000000"/>
              </a:solidFill>
            </a:endParaRPr>
          </a:p>
          <a:p>
            <a:pPr lvl="0">
              <a:lnSpc>
                <a:spcPct val="80000"/>
              </a:lnSpc>
            </a:pPr>
            <a:r>
              <a:rPr lang="en-US" sz="2000">
                <a:solidFill>
                  <a:srgbClr val="000000"/>
                </a:solidFill>
              </a:rPr>
              <a:t>Full technical report.</a:t>
            </a:r>
          </a:p>
          <a:p>
            <a:pPr lvl="0">
              <a:lnSpc>
                <a:spcPct val="80000"/>
              </a:lnSpc>
            </a:pPr>
            <a:r>
              <a:rPr lang="en-US" sz="2000">
                <a:solidFill>
                  <a:srgbClr val="000000"/>
                </a:solidFill>
              </a:rPr>
              <a:t>Policy paper with summary of findings and recommendations (aimed at legislators).</a:t>
            </a:r>
          </a:p>
          <a:p>
            <a:pPr lvl="0">
              <a:lnSpc>
                <a:spcPct val="80000"/>
              </a:lnSpc>
            </a:pPr>
            <a:r>
              <a:rPr lang="en-US" sz="2000">
                <a:solidFill>
                  <a:srgbClr val="000000"/>
                </a:solidFill>
              </a:rPr>
              <a:t>Payer paper with summary and recommendations (aimed at payers).</a:t>
            </a:r>
          </a:p>
          <a:p>
            <a:pPr lvl="0">
              <a:lnSpc>
                <a:spcPct val="80000"/>
              </a:lnSpc>
            </a:pPr>
            <a:r>
              <a:rPr lang="en-US" sz="2000">
                <a:solidFill>
                  <a:srgbClr val="000000"/>
                </a:solidFill>
              </a:rPr>
              <a:t>Infographics. </a:t>
            </a:r>
          </a:p>
          <a:p>
            <a:pPr lvl="0">
              <a:lnSpc>
                <a:spcPct val="80000"/>
              </a:lnSpc>
            </a:pPr>
            <a:r>
              <a:rPr lang="en-US" sz="2000">
                <a:solidFill>
                  <a:srgbClr val="000000"/>
                </a:solidFill>
              </a:rPr>
              <a:t>Social media tiles. </a:t>
            </a:r>
          </a:p>
          <a:p>
            <a:pPr lvl="0">
              <a:lnSpc>
                <a:spcPct val="80000"/>
              </a:lnSpc>
            </a:pPr>
            <a:r>
              <a:rPr lang="en-US" sz="2000">
                <a:solidFill>
                  <a:srgbClr val="000000"/>
                </a:solidFill>
                <a:latin typeface="Arial"/>
                <a:cs typeface="Arial"/>
              </a:rPr>
              <a:t>Promotional videos for consumers and policymakers.</a:t>
            </a:r>
          </a:p>
          <a:p>
            <a:pPr lvl="0">
              <a:lnSpc>
                <a:spcPct val="80000"/>
              </a:lnSpc>
            </a:pPr>
            <a:r>
              <a:rPr lang="en-US" sz="2000">
                <a:solidFill>
                  <a:srgbClr val="000000"/>
                </a:solidFill>
                <a:latin typeface="Arial"/>
                <a:cs typeface="Arial"/>
              </a:rPr>
              <a:t>Advocacy toolkit (FAQs, talking points, guide on how to use the report).</a:t>
            </a:r>
          </a:p>
          <a:p>
            <a:pPr lvl="0">
              <a:lnSpc>
                <a:spcPct val="80000"/>
              </a:lnSpc>
            </a:pPr>
            <a:endParaRPr lang="en-US" sz="1700">
              <a:cs typeface="Times New Roman" pitchFamily="18"/>
            </a:endParaRPr>
          </a:p>
          <a:p>
            <a:pPr lvl="0">
              <a:lnSpc>
                <a:spcPct val="80000"/>
              </a:lnSpc>
            </a:pPr>
            <a:endParaRPr lang="en-US" sz="1700">
              <a:solidFill>
                <a:srgbClr val="000000"/>
              </a:solidFill>
            </a:endParaRPr>
          </a:p>
          <a:p>
            <a:pPr marL="0" lvl="0" indent="0">
              <a:lnSpc>
                <a:spcPct val="80000"/>
              </a:lnSpc>
              <a:buNone/>
            </a:pPr>
            <a:endParaRPr lang="en-US" sz="1700">
              <a:cs typeface="Times New Roman" pitchFamily="18"/>
            </a:endParaRPr>
          </a:p>
        </p:txBody>
      </p:sp>
      <p:sp>
        <p:nvSpPr>
          <p:cNvPr id="4" name="Content Placeholder 3">
            <a:extLst>
              <a:ext uri="{FF2B5EF4-FFF2-40B4-BE49-F238E27FC236}">
                <a16:creationId xmlns:a16="http://schemas.microsoft.com/office/drawing/2014/main" id="{C8B15C3A-D767-502B-2695-D3743B55A32E}"/>
              </a:ext>
            </a:extLst>
          </p:cNvPr>
          <p:cNvSpPr txBox="1"/>
          <p:nvPr/>
        </p:nvSpPr>
        <p:spPr>
          <a:xfrm>
            <a:off x="634867" y="6457565"/>
            <a:ext cx="5300493" cy="53111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3F4444"/>
                </a:solidFill>
                <a:uFillTx/>
                <a:latin typeface="Arial"/>
                <a:cs typeface="Arial"/>
              </a:rPr>
              <a:t>Learn more on ValueofPT.com</a:t>
            </a:r>
            <a:endParaRPr lang="en-US" sz="1600" b="1" i="0" u="none" strike="noStrike" kern="1200" cap="none" spc="0" baseline="0">
              <a:solidFill>
                <a:srgbClr val="3F4444"/>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F4444"/>
              </a:solidFill>
              <a:uFillTx/>
              <a:latin typeface="Arial"/>
            </a:endParaRPr>
          </a:p>
        </p:txBody>
      </p:sp>
      <p:pic>
        <p:nvPicPr>
          <p:cNvPr id="5" name="Picture 4">
            <a:extLst>
              <a:ext uri="{FF2B5EF4-FFF2-40B4-BE49-F238E27FC236}">
                <a16:creationId xmlns:a16="http://schemas.microsoft.com/office/drawing/2014/main" id="{9FB77C4E-46F6-FFA2-8662-C7B2060B16BC}"/>
              </a:ext>
            </a:extLst>
          </p:cNvPr>
          <p:cNvPicPr>
            <a:picLocks noChangeAspect="1"/>
          </p:cNvPicPr>
          <p:nvPr/>
        </p:nvPicPr>
        <p:blipFill>
          <a:blip r:embed="rId3"/>
          <a:stretch>
            <a:fillRect/>
          </a:stretch>
        </p:blipFill>
        <p:spPr>
          <a:xfrm>
            <a:off x="5935360" y="1886751"/>
            <a:ext cx="5678214" cy="3601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7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40B5-C99C-DC2E-8501-538C72482DD8}"/>
              </a:ext>
            </a:extLst>
          </p:cNvPr>
          <p:cNvSpPr txBox="1">
            <a:spLocks noGrp="1"/>
          </p:cNvSpPr>
          <p:nvPr>
            <p:ph type="title"/>
          </p:nvPr>
        </p:nvSpPr>
        <p:spPr/>
        <p:txBody>
          <a:bodyPr/>
          <a:lstStyle/>
          <a:p>
            <a:pPr lvl="0"/>
            <a:r>
              <a:rPr lang="en-US"/>
              <a:t>Thank You</a:t>
            </a:r>
          </a:p>
        </p:txBody>
      </p:sp>
    </p:spTree>
  </p:cSld>
  <p:clrMapOvr>
    <a:masterClrMapping/>
  </p:clrMapOvr>
</p:sld>
</file>

<file path=ppt/theme/theme1.xml><?xml version="1.0" encoding="utf-8"?>
<a:theme xmlns:a="http://schemas.openxmlformats.org/drawingml/2006/main" name="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309488-e708-4249-8626-9a54afde34bb">
      <Terms xmlns="http://schemas.microsoft.com/office/infopath/2007/PartnerControls"/>
    </lcf76f155ced4ddcb4097134ff3c332f>
    <TaxCatchAll xmlns="eb81902c-1092-44ae-85f1-3bb4250c8c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FD17ED13BFA45A2281831895942AC" ma:contentTypeVersion="13" ma:contentTypeDescription="Create a new document." ma:contentTypeScope="" ma:versionID="3e9ec8729420d1eb568a03c7b43020c8">
  <xsd:schema xmlns:xsd="http://www.w3.org/2001/XMLSchema" xmlns:xs="http://www.w3.org/2001/XMLSchema" xmlns:p="http://schemas.microsoft.com/office/2006/metadata/properties" xmlns:ns2="e7309488-e708-4249-8626-9a54afde34bb" xmlns:ns3="eb81902c-1092-44ae-85f1-3bb4250c8ccd" targetNamespace="http://schemas.microsoft.com/office/2006/metadata/properties" ma:root="true" ma:fieldsID="ada5db9fac1d4020746afb84e269c4a7" ns2:_="" ns3:_="">
    <xsd:import namespace="e7309488-e708-4249-8626-9a54afde34bb"/>
    <xsd:import namespace="eb81902c-1092-44ae-85f1-3bb4250c8c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09488-e708-4249-8626-9a54afde3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904cd0-86c1-4d0b-aa59-b45a71479b1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81902c-1092-44ae-85f1-3bb4250c8c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21767df-8cf4-4ac3-8933-306e48acd2ca}" ma:internalName="TaxCatchAll" ma:showField="CatchAllData" ma:web="eb81902c-1092-44ae-85f1-3bb4250c8cc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13BF50-0FF5-4441-A4AC-BD416523D4D3}">
  <ds:schemaRefs>
    <ds:schemaRef ds:uri="e7309488-e708-4249-8626-9a54afde34bb"/>
    <ds:schemaRef ds:uri="eb81902c-1092-44ae-85f1-3bb4250c8c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20EFCE-3453-4206-87F7-736868DD6594}">
  <ds:schemaRefs>
    <ds:schemaRef ds:uri="http://schemas.microsoft.com/sharepoint/v3/contenttype/forms"/>
  </ds:schemaRefs>
</ds:datastoreItem>
</file>

<file path=customXml/itemProps3.xml><?xml version="1.0" encoding="utf-8"?>
<ds:datastoreItem xmlns:ds="http://schemas.openxmlformats.org/officeDocument/2006/customXml" ds:itemID="{79CDE32F-3A43-4399-9618-944D691ECA3C}">
  <ds:schemaRefs>
    <ds:schemaRef ds:uri="e7309488-e708-4249-8626-9a54afde34bb"/>
    <ds:schemaRef ds:uri="eb81902c-1092-44ae-85f1-3bb4250c8c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Widescreen</PresentationFormat>
  <Paragraphs>65</Paragraphs>
  <Slides>6</Slides>
  <Notes>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0</vt:i4>
      </vt:variant>
      <vt:variant>
        <vt:lpstr>Slide Titles</vt:lpstr>
      </vt:variant>
      <vt:variant>
        <vt:i4>6</vt:i4>
      </vt:variant>
    </vt:vector>
  </HeadingPairs>
  <TitlesOfParts>
    <vt:vector size="14" baseType="lpstr">
      <vt:lpstr>Arial</vt:lpstr>
      <vt:lpstr>Calibri</vt:lpstr>
      <vt:lpstr>Courier New</vt:lpstr>
      <vt:lpstr>Segoe UI</vt:lpstr>
      <vt:lpstr>Symbol</vt:lpstr>
      <vt:lpstr>APTA Template</vt:lpstr>
      <vt:lpstr>1_APTA Template</vt:lpstr>
      <vt:lpstr>APTA Template</vt:lpstr>
      <vt:lpstr>"The Economic Value of Physical Therapy in the United States" — A Report From the American Physical Therapy Association </vt:lpstr>
      <vt:lpstr>APTA’s Landmark Report Communicates the Value of Physical Therapy to Consumers and the U.S. Health Care System</vt:lpstr>
      <vt:lpstr>The Report Empowers Us to Tell Our Story</vt:lpstr>
      <vt:lpstr>Results for Eight Conditions Show Physical Therapy Provides a Net Benefit to the Health Care System, Compared With Alternative Types of Care </vt:lpstr>
      <vt:lpstr>This Economic Report Empowers Us and Our Members  to Tell Our Story and Influence Change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Title Goes Here Title Goes Here  Title Goes Here [Arial 36pt, White]</dc:title>
  <dc:creator>Manzione, Melissa</dc:creator>
  <cp:lastModifiedBy>Elliott, Justin</cp:lastModifiedBy>
  <cp:revision>3</cp:revision>
  <cp:lastPrinted>2023-09-19T15:26:28Z</cp:lastPrinted>
  <dcterms:created xsi:type="dcterms:W3CDTF">2023-03-21T12:34:40Z</dcterms:created>
  <dcterms:modified xsi:type="dcterms:W3CDTF">2023-10-23T14:45:34Z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0x010100D48FD17ED13BFA45A2281831895942AC</vt:lpwstr>
  </property>
  <property fmtid="{D5CDD505-2E9C-101B-9397-08002B2CF9AE}" pid="3" name="MediaServiceImageTags">
    <vt:lpwstr/>
  </property>
</Properties>
</file>